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1" r:id="rId1"/>
  </p:sldMasterIdLst>
  <p:notesMasterIdLst>
    <p:notesMasterId r:id="rId30"/>
  </p:notesMasterIdLst>
  <p:handoutMasterIdLst>
    <p:handoutMasterId r:id="rId31"/>
  </p:handoutMasterIdLst>
  <p:sldIdLst>
    <p:sldId id="256" r:id="rId2"/>
    <p:sldId id="257" r:id="rId3"/>
    <p:sldId id="329" r:id="rId4"/>
    <p:sldId id="322" r:id="rId5"/>
    <p:sldId id="258" r:id="rId6"/>
    <p:sldId id="265" r:id="rId7"/>
    <p:sldId id="324" r:id="rId8"/>
    <p:sldId id="325" r:id="rId9"/>
    <p:sldId id="326" r:id="rId10"/>
    <p:sldId id="323" r:id="rId11"/>
    <p:sldId id="330" r:id="rId12"/>
    <p:sldId id="332" r:id="rId13"/>
    <p:sldId id="333" r:id="rId14"/>
    <p:sldId id="259" r:id="rId15"/>
    <p:sldId id="335" r:id="rId16"/>
    <p:sldId id="328" r:id="rId17"/>
    <p:sldId id="334" r:id="rId18"/>
    <p:sldId id="327" r:id="rId19"/>
    <p:sldId id="337" r:id="rId20"/>
    <p:sldId id="336" r:id="rId21"/>
    <p:sldId id="344" r:id="rId22"/>
    <p:sldId id="343" r:id="rId23"/>
    <p:sldId id="338" r:id="rId24"/>
    <p:sldId id="319" r:id="rId25"/>
    <p:sldId id="339" r:id="rId26"/>
    <p:sldId id="340" r:id="rId27"/>
    <p:sldId id="341" r:id="rId28"/>
    <p:sldId id="318" r:id="rId29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27" autoAdjust="0"/>
    <p:restoredTop sz="93950" autoAdjust="0"/>
  </p:normalViewPr>
  <p:slideViewPr>
    <p:cSldViewPr snapToGrid="0">
      <p:cViewPr varScale="1">
        <p:scale>
          <a:sx n="104" d="100"/>
          <a:sy n="104" d="100"/>
        </p:scale>
        <p:origin x="696" y="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864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DCF109AB-D730-40A4-86DF-D24D0992879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B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7F9AC049-D0A4-44A3-A0DF-83D38A33995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65E34C-768C-4FC2-9219-AB10130F7FB0}" type="datetimeFigureOut">
              <a:rPr lang="es-BO" smtClean="0"/>
              <a:t>12/9/2023</a:t>
            </a:fld>
            <a:endParaRPr lang="es-B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20D9044B-FC42-43A6-B2F4-12B0DB4D8FE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B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ED1F4FC-F237-4C88-8730-14677D75BC0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96456C-F117-42DA-9289-339B175B1977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106302098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29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178346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199229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276088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357659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753565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128005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650892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692046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401507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7314527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2469801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8186505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1455974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1648183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6565746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9395741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9" name="Google Shape;409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673218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p6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5" name="Google Shape;895;p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430909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849515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9" name="Google Shape;409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315968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801715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9" name="Google Shape;409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191075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">
  <p:cSld name="Diseño personalizado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/>
        </p:nvSpPr>
        <p:spPr>
          <a:xfrm>
            <a:off x="1700212" y="5391273"/>
            <a:ext cx="8791575" cy="760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Font typeface="Arial"/>
              <a:buNone/>
            </a:pPr>
            <a:r>
              <a:rPr lang="en-US" sz="3600" b="0" i="0" u="none" strike="noStrike" cap="none" dirty="0">
                <a:solidFill>
                  <a:srgbClr val="FFFFFF"/>
                </a:solidFill>
                <a:latin typeface="Tw Cen MT" panose="020B0602020104020603" pitchFamily="34" charset="0"/>
                <a:ea typeface="Twentieth Century"/>
                <a:cs typeface="Twentieth Century"/>
                <a:sym typeface="Twentieth Century"/>
              </a:rPr>
              <a:t>"</a:t>
            </a:r>
            <a:r>
              <a:rPr lang="en-US" sz="3600" b="0" i="0" u="none" strike="noStrike" cap="none" dirty="0" err="1">
                <a:solidFill>
                  <a:srgbClr val="FFFFFF"/>
                </a:solidFill>
                <a:latin typeface="Tw Cen MT" panose="020B0602020104020603" pitchFamily="34" charset="0"/>
                <a:ea typeface="Twentieth Century"/>
                <a:cs typeface="Twentieth Century"/>
                <a:sym typeface="Twentieth Century"/>
              </a:rPr>
              <a:t>Potenciando</a:t>
            </a:r>
            <a:r>
              <a:rPr lang="en-US" sz="3600" b="0" i="0" u="none" strike="noStrike" cap="none" dirty="0">
                <a:solidFill>
                  <a:srgbClr val="FFFFFF"/>
                </a:solidFill>
                <a:latin typeface="Tw Cen MT" panose="020B0602020104020603" pitchFamily="34" charset="0"/>
                <a:ea typeface="Twentieth Century"/>
                <a:cs typeface="Twentieth Century"/>
                <a:sym typeface="Twentieth Century"/>
              </a:rPr>
              <a:t> </a:t>
            </a:r>
            <a:r>
              <a:rPr lang="en-US" sz="3600" b="0" i="0" u="none" strike="noStrike" cap="none" dirty="0" err="1">
                <a:solidFill>
                  <a:srgbClr val="FFFFFF"/>
                </a:solidFill>
                <a:latin typeface="Tw Cen MT" panose="020B0602020104020603" pitchFamily="34" charset="0"/>
                <a:ea typeface="Twentieth Century"/>
                <a:cs typeface="Twentieth Century"/>
                <a:sym typeface="Twentieth Century"/>
              </a:rPr>
              <a:t>el</a:t>
            </a:r>
            <a:r>
              <a:rPr lang="en-US" sz="3600" b="0" i="0" u="none" strike="noStrike" cap="none" dirty="0">
                <a:solidFill>
                  <a:srgbClr val="FFFFFF"/>
                </a:solidFill>
                <a:latin typeface="Tw Cen MT" panose="020B0602020104020603" pitchFamily="34" charset="0"/>
                <a:ea typeface="Twentieth Century"/>
                <a:cs typeface="Twentieth Century"/>
                <a:sym typeface="Twentieth Century"/>
              </a:rPr>
              <a:t> </a:t>
            </a:r>
            <a:r>
              <a:rPr lang="en-US" sz="3600" b="0" i="0" u="none" strike="noStrike" cap="none" dirty="0" err="1">
                <a:solidFill>
                  <a:srgbClr val="FFFFFF"/>
                </a:solidFill>
                <a:latin typeface="Tw Cen MT" panose="020B0602020104020603" pitchFamily="34" charset="0"/>
                <a:ea typeface="Twentieth Century"/>
                <a:cs typeface="Twentieth Century"/>
                <a:sym typeface="Twentieth Century"/>
              </a:rPr>
              <a:t>crecimiento</a:t>
            </a:r>
            <a:r>
              <a:rPr lang="en-US" sz="3600" b="0" i="0" u="none" strike="noStrike" cap="none" dirty="0">
                <a:solidFill>
                  <a:srgbClr val="FFFFFF"/>
                </a:solidFill>
                <a:latin typeface="Tw Cen MT" panose="020B0602020104020603" pitchFamily="34" charset="0"/>
                <a:ea typeface="Twentieth Century"/>
                <a:cs typeface="Twentieth Century"/>
                <a:sym typeface="Twentieth Century"/>
              </a:rPr>
              <a:t> </a:t>
            </a:r>
            <a:r>
              <a:rPr lang="en-US" sz="3600" b="0" i="0" u="none" strike="noStrike" cap="none" dirty="0" err="1">
                <a:solidFill>
                  <a:srgbClr val="FFFFFF"/>
                </a:solidFill>
                <a:latin typeface="Tw Cen MT" panose="020B0602020104020603" pitchFamily="34" charset="0"/>
                <a:ea typeface="Twentieth Century"/>
                <a:cs typeface="Twentieth Century"/>
                <a:sym typeface="Twentieth Century"/>
              </a:rPr>
              <a:t>colectivo</a:t>
            </a:r>
            <a:r>
              <a:rPr lang="en-US" sz="3600" b="0" i="0" u="none" strike="noStrike" cap="none" dirty="0">
                <a:solidFill>
                  <a:srgbClr val="FFFFFF"/>
                </a:solidFill>
                <a:latin typeface="Tw Cen MT" panose="020B0602020104020603" pitchFamily="34" charset="0"/>
                <a:ea typeface="Twentieth Century"/>
                <a:cs typeface="Twentieth Century"/>
                <a:sym typeface="Twentieth Century"/>
              </a:rPr>
              <a:t>"</a:t>
            </a:r>
            <a:endParaRPr dirty="0"/>
          </a:p>
        </p:txBody>
      </p:sp>
      <p:sp>
        <p:nvSpPr>
          <p:cNvPr id="13" name="Google Shape;13;p2"/>
          <p:cNvSpPr/>
          <p:nvPr/>
        </p:nvSpPr>
        <p:spPr>
          <a:xfrm>
            <a:off x="4238919" y="6249697"/>
            <a:ext cx="3714161" cy="45719"/>
          </a:xfrm>
          <a:prstGeom prst="rect">
            <a:avLst/>
          </a:prstGeom>
          <a:gradFill>
            <a:gsLst>
              <a:gs pos="0">
                <a:srgbClr val="00CED8"/>
              </a:gs>
              <a:gs pos="51000">
                <a:srgbClr val="10103D"/>
              </a:gs>
              <a:gs pos="100000">
                <a:srgbClr val="00CED8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lt1"/>
              </a:solidFill>
              <a:latin typeface="Tw Cen MT" panose="020B0602020104020603" pitchFamily="34" charset="0"/>
              <a:ea typeface="Twentieth Century"/>
              <a:cs typeface="Twentieth Century"/>
              <a:sym typeface="Twentieth Century"/>
            </a:endParaRPr>
          </a:p>
        </p:txBody>
      </p:sp>
      <p:grpSp>
        <p:nvGrpSpPr>
          <p:cNvPr id="14" name="Google Shape;14;p2"/>
          <p:cNvGrpSpPr/>
          <p:nvPr/>
        </p:nvGrpSpPr>
        <p:grpSpPr>
          <a:xfrm>
            <a:off x="-1777318" y="-1896311"/>
            <a:ext cx="3832359" cy="9067062"/>
            <a:chOff x="-1777318" y="-1896311"/>
            <a:chExt cx="3832359" cy="9067062"/>
          </a:xfrm>
        </p:grpSpPr>
        <p:pic>
          <p:nvPicPr>
            <p:cNvPr id="15" name="Google Shape;15;p2"/>
            <p:cNvPicPr preferRelativeResize="0"/>
            <p:nvPr/>
          </p:nvPicPr>
          <p:blipFill rotWithShape="1">
            <a:blip r:embed="rId2">
              <a:alphaModFix amt="20000"/>
            </a:blip>
            <a:srcRect/>
            <a:stretch/>
          </p:blipFill>
          <p:spPr>
            <a:xfrm rot="5400000">
              <a:off x="-4394669" y="721040"/>
              <a:ext cx="9067062" cy="383235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" name="Google Shape;16;p2"/>
            <p:cNvSpPr/>
            <p:nvPr/>
          </p:nvSpPr>
          <p:spPr>
            <a:xfrm>
              <a:off x="1419035" y="570108"/>
              <a:ext cx="235671" cy="235671"/>
            </a:xfrm>
            <a:prstGeom prst="ellipse">
              <a:avLst/>
            </a:prstGeom>
            <a:solidFill>
              <a:srgbClr val="00CE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lt1"/>
                </a:solidFill>
                <a:latin typeface="Tw Cen MT" panose="020B0602020104020603" pitchFamily="34" charset="0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657035" y="3366367"/>
              <a:ext cx="235671" cy="235671"/>
            </a:xfrm>
            <a:prstGeom prst="ellipse">
              <a:avLst/>
            </a:prstGeom>
            <a:solidFill>
              <a:srgbClr val="00CE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lt1"/>
                </a:solidFill>
                <a:latin typeface="Tw Cen MT" panose="020B0602020104020603" pitchFamily="34" charset="0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1062387" y="5410199"/>
              <a:ext cx="235671" cy="235671"/>
            </a:xfrm>
            <a:prstGeom prst="ellipse">
              <a:avLst/>
            </a:prstGeom>
            <a:solidFill>
              <a:srgbClr val="00CE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lt1"/>
                </a:solidFill>
                <a:latin typeface="Tw Cen MT" panose="020B0602020104020603" pitchFamily="34" charset="0"/>
                <a:ea typeface="Twentieth Century"/>
                <a:cs typeface="Twentieth Century"/>
                <a:sym typeface="Twentieth Century"/>
              </a:endParaRPr>
            </a:p>
          </p:txBody>
        </p:sp>
      </p:grpSp>
      <p:grpSp>
        <p:nvGrpSpPr>
          <p:cNvPr id="19" name="Google Shape;19;p2"/>
          <p:cNvGrpSpPr/>
          <p:nvPr/>
        </p:nvGrpSpPr>
        <p:grpSpPr>
          <a:xfrm>
            <a:off x="10002917" y="-7084"/>
            <a:ext cx="5179221" cy="11869621"/>
            <a:chOff x="10002917" y="-7084"/>
            <a:chExt cx="5179221" cy="11869621"/>
          </a:xfrm>
        </p:grpSpPr>
        <p:pic>
          <p:nvPicPr>
            <p:cNvPr id="20" name="Google Shape;20;p2"/>
            <p:cNvPicPr preferRelativeResize="0"/>
            <p:nvPr/>
          </p:nvPicPr>
          <p:blipFill rotWithShape="1">
            <a:blip r:embed="rId3">
              <a:alphaModFix amt="20000"/>
            </a:blip>
            <a:srcRect/>
            <a:stretch/>
          </p:blipFill>
          <p:spPr>
            <a:xfrm rot="5400000">
              <a:off x="6657717" y="3338116"/>
              <a:ext cx="11869621" cy="517922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" name="Google Shape;21;p2"/>
            <p:cNvSpPr/>
            <p:nvPr/>
          </p:nvSpPr>
          <p:spPr>
            <a:xfrm>
              <a:off x="10002917" y="367217"/>
              <a:ext cx="235671" cy="235671"/>
            </a:xfrm>
            <a:prstGeom prst="ellipse">
              <a:avLst/>
            </a:prstGeom>
            <a:solidFill>
              <a:srgbClr val="00CE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lt1"/>
                </a:solidFill>
                <a:latin typeface="Tw Cen MT" panose="020B0602020104020603" pitchFamily="34" charset="0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10958960" y="3130696"/>
              <a:ext cx="235671" cy="235671"/>
            </a:xfrm>
            <a:prstGeom prst="ellipse">
              <a:avLst/>
            </a:prstGeom>
            <a:solidFill>
              <a:srgbClr val="00CE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lt1"/>
                </a:solidFill>
                <a:latin typeface="Tw Cen MT" panose="020B0602020104020603" pitchFamily="34" charset="0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10432328" y="6292967"/>
              <a:ext cx="235671" cy="235671"/>
            </a:xfrm>
            <a:prstGeom prst="ellipse">
              <a:avLst/>
            </a:prstGeom>
            <a:solidFill>
              <a:srgbClr val="00CE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lt1"/>
                </a:solidFill>
                <a:latin typeface="Tw Cen MT" panose="020B0602020104020603" pitchFamily="34" charset="0"/>
                <a:ea typeface="Twentieth Century"/>
                <a:cs typeface="Twentieth Century"/>
                <a:sym typeface="Twentieth Century"/>
              </a:endParaRPr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mparación" type="twoTxTwoObj">
  <p:cSld name="TWO_OBJECTS_WITH_TEXT">
    <p:bg>
      <p:bgPr>
        <a:solidFill>
          <a:srgbClr val="FFFFFF"/>
        </a:solidFill>
        <a:effectLst/>
      </p:bgPr>
    </p:bg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1"/>
          <p:cNvSpPr txBox="1"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103D"/>
              </a:buClr>
              <a:buSzPts val="3600"/>
              <a:buFont typeface="Twentieth Century"/>
              <a:buNone/>
              <a:defRPr sz="3600" b="0" i="0" u="none" strike="noStrike" cap="none">
                <a:solidFill>
                  <a:srgbClr val="10103D"/>
                </a:solidFill>
                <a:latin typeface="Tw Cen MT" panose="020B0602020104020603" pitchFamily="34" charset="0"/>
                <a:ea typeface="Tw Cen MT" panose="020B0602020104020603" pitchFamily="34" charset="0"/>
                <a:cs typeface="Tw Cen MT" panose="020B0602020104020603" pitchFamily="34" charset="0"/>
                <a:sym typeface="Twentieth Centur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sp>
        <p:nvSpPr>
          <p:cNvPr id="128" name="Google Shape;128;p11"/>
          <p:cNvSpPr txBox="1"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103D"/>
              </a:buClr>
              <a:buSzPts val="3000"/>
              <a:buFont typeface="Arial"/>
              <a:buNone/>
              <a:defRPr sz="2400" b="0" i="0" u="none" strike="noStrike" cap="none">
                <a:solidFill>
                  <a:srgbClr val="10103D"/>
                </a:solidFill>
                <a:latin typeface="Tw Cen MT" panose="020B0602020104020603" pitchFamily="34" charset="0"/>
                <a:ea typeface="Tw Cen MT" panose="020B0602020104020603" pitchFamily="34" charset="0"/>
                <a:cs typeface="Tw Cen MT" panose="020B0602020104020603" pitchFamily="34" charset="0"/>
                <a:sym typeface="Twentieth Century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None/>
              <a:defRPr sz="1800" b="1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L="2286000" marR="0" lvl="4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L="2743200" marR="0" lvl="5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L="3200400" marR="0" lvl="6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L="3657600" marR="0" lvl="7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L="4114800" marR="0" lvl="8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 dirty="0"/>
          </a:p>
        </p:txBody>
      </p:sp>
      <p:sp>
        <p:nvSpPr>
          <p:cNvPr id="129" name="Google Shape;129;p11"/>
          <p:cNvSpPr txBox="1">
            <a:spLocks noGrp="1"/>
          </p:cNvSpPr>
          <p:nvPr>
            <p:ph type="body" idx="2"/>
          </p:nvPr>
        </p:nvSpPr>
        <p:spPr>
          <a:xfrm>
            <a:off x="1141410" y="3073397"/>
            <a:ext cx="4878391" cy="2717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191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10103D"/>
              </a:buClr>
              <a:buSzPts val="3000"/>
              <a:buFont typeface="Arial"/>
              <a:buChar char="•"/>
              <a:defRPr sz="2400" b="0" i="0" u="none" strike="noStrike" cap="none">
                <a:solidFill>
                  <a:srgbClr val="10103D"/>
                </a:solidFill>
                <a:latin typeface="Tw Cen MT" panose="020B0602020104020603" pitchFamily="34" charset="0"/>
                <a:ea typeface="Tw Cen MT" panose="020B0602020104020603" pitchFamily="34" charset="0"/>
                <a:cs typeface="Tw Cen MT" panose="020B0602020104020603" pitchFamily="34" charset="0"/>
                <a:sym typeface="Twentieth Century"/>
              </a:defRPr>
            </a:lvl1pPr>
            <a:lvl2pPr marL="914400" marR="0" lvl="1" indent="-38735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10103D"/>
              </a:buClr>
              <a:buSzPts val="2500"/>
              <a:buFont typeface="Arial"/>
              <a:buChar char="•"/>
              <a:defRPr sz="2000" b="0" i="0" u="none" strike="noStrike" cap="none">
                <a:solidFill>
                  <a:srgbClr val="10103D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L="1371600" marR="0" lvl="2" indent="-37147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10103D"/>
              </a:buClr>
              <a:buSzPts val="2250"/>
              <a:buFont typeface="Arial"/>
              <a:buChar char="•"/>
              <a:defRPr sz="1800" b="0" i="0" u="none" strike="noStrike" cap="none">
                <a:solidFill>
                  <a:srgbClr val="10103D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L="1828800" marR="0" lvl="3" indent="-355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10103D"/>
              </a:buClr>
              <a:buSzPts val="2000"/>
              <a:buFont typeface="Arial"/>
              <a:buChar char="•"/>
              <a:defRPr sz="1600" b="0" i="0" u="none" strike="noStrike" cap="none">
                <a:solidFill>
                  <a:srgbClr val="10103D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L="2286000" marR="0" lvl="4" indent="-355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10103D"/>
              </a:buClr>
              <a:buSzPts val="2000"/>
              <a:buFont typeface="Arial"/>
              <a:buChar char="•"/>
              <a:defRPr sz="1600" b="0" i="0" u="none" strike="noStrike" cap="none">
                <a:solidFill>
                  <a:srgbClr val="10103D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L="2743200" marR="0" lvl="5" indent="-33972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L="3200400" marR="0" lvl="6" indent="-33972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L="3657600" marR="0" lvl="7" indent="-33972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L="4114800" marR="0" lvl="8" indent="-33972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 dirty="0"/>
          </a:p>
        </p:txBody>
      </p:sp>
      <p:sp>
        <p:nvSpPr>
          <p:cNvPr id="130" name="Google Shape;130;p11"/>
          <p:cNvSpPr txBox="1">
            <a:spLocks noGrp="1"/>
          </p:cNvSpPr>
          <p:nvPr>
            <p:ph type="body" idx="3"/>
          </p:nvPr>
        </p:nvSpPr>
        <p:spPr>
          <a:xfrm>
            <a:off x="6400808" y="2249485"/>
            <a:ext cx="4646602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103D"/>
              </a:buClr>
              <a:buSzPts val="3000"/>
              <a:buFont typeface="Arial"/>
              <a:buNone/>
              <a:defRPr sz="2400" b="0" i="0" u="none" strike="noStrike" cap="none">
                <a:solidFill>
                  <a:srgbClr val="10103D"/>
                </a:solidFill>
                <a:latin typeface="Tw Cen MT" panose="020B0602020104020603" pitchFamily="34" charset="0"/>
                <a:ea typeface="Tw Cen MT" panose="020B0602020104020603" pitchFamily="34" charset="0"/>
                <a:cs typeface="Tw Cen MT" panose="020B0602020104020603" pitchFamily="34" charset="0"/>
                <a:sym typeface="Twentieth Century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None/>
              <a:defRPr sz="1800" b="1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L="2286000" marR="0" lvl="4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L="2743200" marR="0" lvl="5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L="3200400" marR="0" lvl="6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L="3657600" marR="0" lvl="7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L="4114800" marR="0" lvl="8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 dirty="0"/>
          </a:p>
        </p:txBody>
      </p:sp>
      <p:sp>
        <p:nvSpPr>
          <p:cNvPr id="131" name="Google Shape;131;p11"/>
          <p:cNvSpPr txBox="1">
            <a:spLocks noGrp="1"/>
          </p:cNvSpPr>
          <p:nvPr>
            <p:ph type="body" idx="4"/>
          </p:nvPr>
        </p:nvSpPr>
        <p:spPr>
          <a:xfrm>
            <a:off x="6172200" y="3073397"/>
            <a:ext cx="4875210" cy="2717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191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10103D"/>
              </a:buClr>
              <a:buSzPts val="3000"/>
              <a:buFont typeface="Arial"/>
              <a:buChar char="•"/>
              <a:defRPr sz="2400" b="0" i="0" u="none" strike="noStrike" cap="none">
                <a:solidFill>
                  <a:srgbClr val="10103D"/>
                </a:solidFill>
                <a:latin typeface="Tw Cen MT" panose="020B0602020104020603" pitchFamily="34" charset="0"/>
                <a:ea typeface="Tw Cen MT" panose="020B0602020104020603" pitchFamily="34" charset="0"/>
                <a:cs typeface="Tw Cen MT" panose="020B0602020104020603" pitchFamily="34" charset="0"/>
                <a:sym typeface="Twentieth Century"/>
              </a:defRPr>
            </a:lvl1pPr>
            <a:lvl2pPr marL="914400" marR="0" lvl="1" indent="-38735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10103D"/>
              </a:buClr>
              <a:buSzPts val="2500"/>
              <a:buFont typeface="Arial"/>
              <a:buChar char="•"/>
              <a:defRPr sz="2000" b="0" i="0" u="none" strike="noStrike" cap="none">
                <a:solidFill>
                  <a:srgbClr val="10103D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L="1371600" marR="0" lvl="2" indent="-37147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10103D"/>
              </a:buClr>
              <a:buSzPts val="2250"/>
              <a:buFont typeface="Arial"/>
              <a:buChar char="•"/>
              <a:defRPr sz="1800" b="0" i="0" u="none" strike="noStrike" cap="none">
                <a:solidFill>
                  <a:srgbClr val="10103D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L="1828800" marR="0" lvl="3" indent="-355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10103D"/>
              </a:buClr>
              <a:buSzPts val="2000"/>
              <a:buFont typeface="Arial"/>
              <a:buChar char="•"/>
              <a:defRPr sz="1600" b="0" i="0" u="none" strike="noStrike" cap="none">
                <a:solidFill>
                  <a:srgbClr val="10103D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L="2286000" marR="0" lvl="4" indent="-355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10103D"/>
              </a:buClr>
              <a:buSzPts val="2000"/>
              <a:buFont typeface="Arial"/>
              <a:buChar char="•"/>
              <a:defRPr sz="1600" b="0" i="0" u="none" strike="noStrike" cap="none">
                <a:solidFill>
                  <a:srgbClr val="10103D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L="2743200" marR="0" lvl="5" indent="-33972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L="3200400" marR="0" lvl="6" indent="-33972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L="3657600" marR="0" lvl="7" indent="-33972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L="4114800" marR="0" lvl="8" indent="-33972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 dirty="0"/>
          </a:p>
        </p:txBody>
      </p:sp>
      <p:pic>
        <p:nvPicPr>
          <p:cNvPr id="132" name="Google Shape;132;p11"/>
          <p:cNvPicPr preferRelativeResize="0"/>
          <p:nvPr/>
        </p:nvPicPr>
        <p:blipFill rotWithShape="1">
          <a:blip r:embed="rId2">
            <a:alphaModFix amt="50000"/>
          </a:blip>
          <a:srcRect/>
          <a:stretch/>
        </p:blipFill>
        <p:spPr>
          <a:xfrm rot="5400000">
            <a:off x="-4520914" y="723184"/>
            <a:ext cx="9041828" cy="38216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1"/>
          <p:cNvPicPr preferRelativeResize="0"/>
          <p:nvPr/>
        </p:nvPicPr>
        <p:blipFill rotWithShape="1">
          <a:blip r:embed="rId3">
            <a:alphaModFix amt="50000"/>
          </a:blip>
          <a:srcRect/>
          <a:stretch/>
        </p:blipFill>
        <p:spPr>
          <a:xfrm rot="5400000">
            <a:off x="7207498" y="3157508"/>
            <a:ext cx="11191645" cy="4883391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1"/>
          <p:cNvSpPr/>
          <p:nvPr/>
        </p:nvSpPr>
        <p:spPr>
          <a:xfrm>
            <a:off x="1122543" y="694602"/>
            <a:ext cx="235671" cy="235671"/>
          </a:xfrm>
          <a:prstGeom prst="ellipse">
            <a:avLst/>
          </a:prstGeom>
          <a:solidFill>
            <a:srgbClr val="00CE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Tw Cen MT" panose="020B0602020104020603" pitchFamily="34" charset="0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35" name="Google Shape;135;p11"/>
          <p:cNvSpPr/>
          <p:nvPr/>
        </p:nvSpPr>
        <p:spPr>
          <a:xfrm>
            <a:off x="430791" y="3311164"/>
            <a:ext cx="235671" cy="235671"/>
          </a:xfrm>
          <a:prstGeom prst="ellipse">
            <a:avLst/>
          </a:prstGeom>
          <a:solidFill>
            <a:srgbClr val="00CE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Tw Cen MT" panose="020B0602020104020603" pitchFamily="34" charset="0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36" name="Google Shape;136;p11"/>
          <p:cNvSpPr/>
          <p:nvPr/>
        </p:nvSpPr>
        <p:spPr>
          <a:xfrm>
            <a:off x="886872" y="5809891"/>
            <a:ext cx="235671" cy="235671"/>
          </a:xfrm>
          <a:prstGeom prst="ellipse">
            <a:avLst/>
          </a:prstGeom>
          <a:solidFill>
            <a:srgbClr val="00CE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Tw Cen MT" panose="020B0602020104020603" pitchFamily="34" charset="0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37" name="Google Shape;137;p11"/>
          <p:cNvSpPr/>
          <p:nvPr/>
        </p:nvSpPr>
        <p:spPr>
          <a:xfrm>
            <a:off x="10550163" y="253664"/>
            <a:ext cx="235671" cy="235671"/>
          </a:xfrm>
          <a:prstGeom prst="ellipse">
            <a:avLst/>
          </a:prstGeom>
          <a:solidFill>
            <a:srgbClr val="00CE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Tw Cen MT" panose="020B0602020104020603" pitchFamily="34" charset="0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38" name="Google Shape;138;p11"/>
          <p:cNvSpPr/>
          <p:nvPr/>
        </p:nvSpPr>
        <p:spPr>
          <a:xfrm>
            <a:off x="11377227" y="3543954"/>
            <a:ext cx="235671" cy="235671"/>
          </a:xfrm>
          <a:prstGeom prst="ellipse">
            <a:avLst/>
          </a:prstGeom>
          <a:solidFill>
            <a:srgbClr val="00CE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Tw Cen MT" panose="020B0602020104020603" pitchFamily="34" charset="0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39" name="Google Shape;139;p11"/>
          <p:cNvSpPr/>
          <p:nvPr/>
        </p:nvSpPr>
        <p:spPr>
          <a:xfrm>
            <a:off x="10782690" y="6430151"/>
            <a:ext cx="235671" cy="235671"/>
          </a:xfrm>
          <a:prstGeom prst="ellipse">
            <a:avLst/>
          </a:prstGeom>
          <a:solidFill>
            <a:srgbClr val="00CE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Tw Cen MT" panose="020B0602020104020603" pitchFamily="34" charset="0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140" name="Google Shape;140;p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55804" y="5791200"/>
            <a:ext cx="2680392" cy="8347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olo el título" type="titleOnly">
  <p:cSld name="TITLE_ONLY">
    <p:bg>
      <p:bgPr>
        <a:solidFill>
          <a:srgbClr val="FFFFFF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2"/>
          <p:cNvSpPr txBox="1">
            <a:spLocks noGrp="1"/>
          </p:cNvSpPr>
          <p:nvPr>
            <p:ph type="title"/>
          </p:nvPr>
        </p:nvSpPr>
        <p:spPr>
          <a:xfrm>
            <a:off x="1141413" y="4284340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103D"/>
              </a:buClr>
              <a:buSzPts val="3600"/>
              <a:buFont typeface="Twentieth Century"/>
              <a:buNone/>
              <a:defRPr sz="3600" b="0" i="0" u="none" strike="noStrike" cap="none">
                <a:solidFill>
                  <a:srgbClr val="10103D"/>
                </a:solidFill>
                <a:latin typeface="Tw Cen MT" panose="020B0602020104020603" pitchFamily="34" charset="0"/>
                <a:ea typeface="Tw Cen MT" panose="020B0602020104020603" pitchFamily="34" charset="0"/>
                <a:cs typeface="Tw Cen MT" panose="020B0602020104020603" pitchFamily="34" charset="0"/>
                <a:sym typeface="Twentieth Centur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pic>
        <p:nvPicPr>
          <p:cNvPr id="143" name="Google Shape;143;p12"/>
          <p:cNvPicPr preferRelativeResize="0"/>
          <p:nvPr/>
        </p:nvPicPr>
        <p:blipFill rotWithShape="1">
          <a:blip r:embed="rId2">
            <a:alphaModFix amt="50000"/>
          </a:blip>
          <a:srcRect/>
          <a:stretch/>
        </p:blipFill>
        <p:spPr>
          <a:xfrm rot="5400000">
            <a:off x="-4520914" y="723184"/>
            <a:ext cx="9041828" cy="38216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12"/>
          <p:cNvPicPr preferRelativeResize="0"/>
          <p:nvPr/>
        </p:nvPicPr>
        <p:blipFill rotWithShape="1">
          <a:blip r:embed="rId3">
            <a:alphaModFix amt="50000"/>
          </a:blip>
          <a:srcRect/>
          <a:stretch/>
        </p:blipFill>
        <p:spPr>
          <a:xfrm rot="5400000">
            <a:off x="7207498" y="3157508"/>
            <a:ext cx="11191645" cy="4883391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12"/>
          <p:cNvSpPr/>
          <p:nvPr/>
        </p:nvSpPr>
        <p:spPr>
          <a:xfrm>
            <a:off x="1122543" y="694602"/>
            <a:ext cx="235671" cy="235671"/>
          </a:xfrm>
          <a:prstGeom prst="ellipse">
            <a:avLst/>
          </a:prstGeom>
          <a:solidFill>
            <a:srgbClr val="00CE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Tw Cen MT" panose="020B0602020104020603" pitchFamily="34" charset="0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46" name="Google Shape;146;p12"/>
          <p:cNvSpPr/>
          <p:nvPr/>
        </p:nvSpPr>
        <p:spPr>
          <a:xfrm>
            <a:off x="430791" y="3311164"/>
            <a:ext cx="235671" cy="235671"/>
          </a:xfrm>
          <a:prstGeom prst="ellipse">
            <a:avLst/>
          </a:prstGeom>
          <a:solidFill>
            <a:srgbClr val="00CE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Tw Cen MT" panose="020B0602020104020603" pitchFamily="34" charset="0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47" name="Google Shape;147;p12"/>
          <p:cNvSpPr/>
          <p:nvPr/>
        </p:nvSpPr>
        <p:spPr>
          <a:xfrm>
            <a:off x="886872" y="5809891"/>
            <a:ext cx="235671" cy="235671"/>
          </a:xfrm>
          <a:prstGeom prst="ellipse">
            <a:avLst/>
          </a:prstGeom>
          <a:solidFill>
            <a:srgbClr val="00CE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Tw Cen MT" panose="020B0602020104020603" pitchFamily="34" charset="0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48" name="Google Shape;148;p12"/>
          <p:cNvSpPr/>
          <p:nvPr/>
        </p:nvSpPr>
        <p:spPr>
          <a:xfrm>
            <a:off x="10550163" y="253664"/>
            <a:ext cx="235671" cy="235671"/>
          </a:xfrm>
          <a:prstGeom prst="ellipse">
            <a:avLst/>
          </a:prstGeom>
          <a:solidFill>
            <a:srgbClr val="00CE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Tw Cen MT" panose="020B0602020104020603" pitchFamily="34" charset="0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49" name="Google Shape;149;p12"/>
          <p:cNvSpPr/>
          <p:nvPr/>
        </p:nvSpPr>
        <p:spPr>
          <a:xfrm>
            <a:off x="11377227" y="3543954"/>
            <a:ext cx="235671" cy="235671"/>
          </a:xfrm>
          <a:prstGeom prst="ellipse">
            <a:avLst/>
          </a:prstGeom>
          <a:solidFill>
            <a:srgbClr val="00CE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Tw Cen MT" panose="020B0602020104020603" pitchFamily="34" charset="0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50" name="Google Shape;150;p12"/>
          <p:cNvSpPr/>
          <p:nvPr/>
        </p:nvSpPr>
        <p:spPr>
          <a:xfrm>
            <a:off x="10782690" y="6430151"/>
            <a:ext cx="235671" cy="235671"/>
          </a:xfrm>
          <a:prstGeom prst="ellipse">
            <a:avLst/>
          </a:prstGeom>
          <a:solidFill>
            <a:srgbClr val="00CE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Tw Cen MT" panose="020B0602020104020603" pitchFamily="34" charset="0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151" name="Google Shape;151;p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55804" y="5791200"/>
            <a:ext cx="2680392" cy="8347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ntenido con título" type="objTx">
  <p:cSld name="OBJECT_WITH_CAPTION_TEXT">
    <p:bg>
      <p:bgPr>
        <a:solidFill>
          <a:srgbClr val="FFFFFF"/>
        </a:solidFill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3"/>
          <p:cNvSpPr txBox="1"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103D"/>
              </a:buClr>
              <a:buSzPts val="3200"/>
              <a:buFont typeface="Twentieth Century"/>
              <a:buNone/>
              <a:defRPr sz="3200" b="0" i="0" u="none" strike="noStrike" cap="none">
                <a:solidFill>
                  <a:srgbClr val="10103D"/>
                </a:solidFill>
                <a:latin typeface="Tw Cen MT" panose="020B0602020104020603" pitchFamily="34" charset="0"/>
                <a:ea typeface="Tw Cen MT" panose="020B0602020104020603" pitchFamily="34" charset="0"/>
                <a:cs typeface="Tw Cen MT" panose="020B0602020104020603" pitchFamily="34" charset="0"/>
                <a:sym typeface="Twentieth Centur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sp>
        <p:nvSpPr>
          <p:cNvPr id="154" name="Google Shape;154;p13"/>
          <p:cNvSpPr txBox="1">
            <a:spLocks noGrp="1"/>
          </p:cNvSpPr>
          <p:nvPr>
            <p:ph type="body" idx="1"/>
          </p:nvPr>
        </p:nvSpPr>
        <p:spPr>
          <a:xfrm>
            <a:off x="5156200" y="592666"/>
            <a:ext cx="5891209" cy="5198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4191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10103D"/>
              </a:buClr>
              <a:buSzPts val="3000"/>
              <a:buFont typeface="Arial"/>
              <a:buChar char="•"/>
              <a:defRPr sz="2400" b="0" i="0" u="none" strike="noStrike" cap="none">
                <a:solidFill>
                  <a:srgbClr val="10103D"/>
                </a:solidFill>
                <a:latin typeface="Tw Cen MT" panose="020B0602020104020603" pitchFamily="34" charset="0"/>
                <a:ea typeface="Tw Cen MT" panose="020B0602020104020603" pitchFamily="34" charset="0"/>
                <a:cs typeface="Tw Cen MT" panose="020B0602020104020603" pitchFamily="34" charset="0"/>
                <a:sym typeface="Twentieth Century"/>
              </a:defRPr>
            </a:lvl1pPr>
            <a:lvl2pPr marL="914400" marR="0" lvl="1" indent="-38735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10103D"/>
              </a:buClr>
              <a:buSzPts val="2500"/>
              <a:buFont typeface="Arial"/>
              <a:buChar char="•"/>
              <a:defRPr sz="2000" b="0" i="0" u="none" strike="noStrike" cap="none">
                <a:solidFill>
                  <a:srgbClr val="10103D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L="1371600" marR="0" lvl="2" indent="-37147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10103D"/>
              </a:buClr>
              <a:buSzPts val="2250"/>
              <a:buFont typeface="Arial"/>
              <a:buChar char="•"/>
              <a:defRPr sz="1800" b="0" i="0" u="none" strike="noStrike" cap="none">
                <a:solidFill>
                  <a:srgbClr val="10103D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L="1828800" marR="0" lvl="3" indent="-355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10103D"/>
              </a:buClr>
              <a:buSzPts val="2000"/>
              <a:buFont typeface="Arial"/>
              <a:buChar char="•"/>
              <a:defRPr sz="1600" b="0" i="0" u="none" strike="noStrike" cap="none">
                <a:solidFill>
                  <a:srgbClr val="10103D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L="2286000" marR="0" lvl="4" indent="-355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10103D"/>
              </a:buClr>
              <a:buSzPts val="2000"/>
              <a:buFont typeface="Arial"/>
              <a:buChar char="•"/>
              <a:defRPr sz="1600" b="0" i="0" u="none" strike="noStrike" cap="none">
                <a:solidFill>
                  <a:srgbClr val="10103D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L="2743200" marR="0" lvl="5" indent="-33972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L="3200400" marR="0" lvl="6" indent="-33972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L="3657600" marR="0" lvl="7" indent="-33972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L="4114800" marR="0" lvl="8" indent="-33972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 dirty="0"/>
          </a:p>
        </p:txBody>
      </p:sp>
      <p:sp>
        <p:nvSpPr>
          <p:cNvPr id="155" name="Google Shape;155;p13"/>
          <p:cNvSpPr txBox="1">
            <a:spLocks noGrp="1"/>
          </p:cNvSpPr>
          <p:nvPr>
            <p:ph type="body" idx="2"/>
          </p:nvPr>
        </p:nvSpPr>
        <p:spPr>
          <a:xfrm>
            <a:off x="1146705" y="2249486"/>
            <a:ext cx="3856037" cy="3541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10103D"/>
              </a:buClr>
              <a:buSzPts val="2000"/>
              <a:buFont typeface="Arial"/>
              <a:buNone/>
              <a:defRPr sz="1600" b="0" i="0" u="none" strike="noStrike" cap="none">
                <a:solidFill>
                  <a:srgbClr val="10103D"/>
                </a:solidFill>
                <a:latin typeface="Tw Cen MT" panose="020B0602020104020603" pitchFamily="34" charset="0"/>
                <a:ea typeface="Tw Cen MT" panose="020B0602020104020603" pitchFamily="34" charset="0"/>
                <a:cs typeface="Tw Cen MT" panose="020B0602020104020603" pitchFamily="34" charset="0"/>
                <a:sym typeface="Twentieth Century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L="2286000" marR="0" lvl="4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L="2743200" marR="0" lvl="5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L="3200400" marR="0" lvl="6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L="3657600" marR="0" lvl="7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L="4114800" marR="0" lvl="8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 dirty="0"/>
          </a:p>
        </p:txBody>
      </p:sp>
      <p:pic>
        <p:nvPicPr>
          <p:cNvPr id="156" name="Google Shape;156;p13"/>
          <p:cNvPicPr preferRelativeResize="0"/>
          <p:nvPr/>
        </p:nvPicPr>
        <p:blipFill rotWithShape="1">
          <a:blip r:embed="rId2">
            <a:alphaModFix amt="50000"/>
          </a:blip>
          <a:srcRect/>
          <a:stretch/>
        </p:blipFill>
        <p:spPr>
          <a:xfrm rot="5400000">
            <a:off x="-4520914" y="723184"/>
            <a:ext cx="9041828" cy="38216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13"/>
          <p:cNvPicPr preferRelativeResize="0"/>
          <p:nvPr/>
        </p:nvPicPr>
        <p:blipFill rotWithShape="1">
          <a:blip r:embed="rId3">
            <a:alphaModFix amt="50000"/>
          </a:blip>
          <a:srcRect/>
          <a:stretch/>
        </p:blipFill>
        <p:spPr>
          <a:xfrm rot="5400000">
            <a:off x="7207498" y="3157508"/>
            <a:ext cx="11191645" cy="4883391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13"/>
          <p:cNvSpPr/>
          <p:nvPr/>
        </p:nvSpPr>
        <p:spPr>
          <a:xfrm>
            <a:off x="1122543" y="694602"/>
            <a:ext cx="235671" cy="235671"/>
          </a:xfrm>
          <a:prstGeom prst="ellipse">
            <a:avLst/>
          </a:prstGeom>
          <a:solidFill>
            <a:srgbClr val="00CE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Tw Cen MT" panose="020B0602020104020603" pitchFamily="34" charset="0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59" name="Google Shape;159;p13"/>
          <p:cNvSpPr/>
          <p:nvPr/>
        </p:nvSpPr>
        <p:spPr>
          <a:xfrm>
            <a:off x="430791" y="3311164"/>
            <a:ext cx="235671" cy="235671"/>
          </a:xfrm>
          <a:prstGeom prst="ellipse">
            <a:avLst/>
          </a:prstGeom>
          <a:solidFill>
            <a:srgbClr val="00CE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Tw Cen MT" panose="020B0602020104020603" pitchFamily="34" charset="0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60" name="Google Shape;160;p13"/>
          <p:cNvSpPr/>
          <p:nvPr/>
        </p:nvSpPr>
        <p:spPr>
          <a:xfrm>
            <a:off x="886872" y="5809891"/>
            <a:ext cx="235671" cy="235671"/>
          </a:xfrm>
          <a:prstGeom prst="ellipse">
            <a:avLst/>
          </a:prstGeom>
          <a:solidFill>
            <a:srgbClr val="00CE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Tw Cen MT" panose="020B0602020104020603" pitchFamily="34" charset="0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61" name="Google Shape;161;p13"/>
          <p:cNvSpPr/>
          <p:nvPr/>
        </p:nvSpPr>
        <p:spPr>
          <a:xfrm>
            <a:off x="10550163" y="253664"/>
            <a:ext cx="235671" cy="235671"/>
          </a:xfrm>
          <a:prstGeom prst="ellipse">
            <a:avLst/>
          </a:prstGeom>
          <a:solidFill>
            <a:srgbClr val="00CE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Tw Cen MT" panose="020B0602020104020603" pitchFamily="34" charset="0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62" name="Google Shape;162;p13"/>
          <p:cNvSpPr/>
          <p:nvPr/>
        </p:nvSpPr>
        <p:spPr>
          <a:xfrm>
            <a:off x="11377227" y="3543954"/>
            <a:ext cx="235671" cy="235671"/>
          </a:xfrm>
          <a:prstGeom prst="ellipse">
            <a:avLst/>
          </a:prstGeom>
          <a:solidFill>
            <a:srgbClr val="00CE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Tw Cen MT" panose="020B0602020104020603" pitchFamily="34" charset="0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63" name="Google Shape;163;p13"/>
          <p:cNvSpPr/>
          <p:nvPr/>
        </p:nvSpPr>
        <p:spPr>
          <a:xfrm>
            <a:off x="10782690" y="6430151"/>
            <a:ext cx="235671" cy="235671"/>
          </a:xfrm>
          <a:prstGeom prst="ellipse">
            <a:avLst/>
          </a:prstGeom>
          <a:solidFill>
            <a:srgbClr val="00CE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Tw Cen MT" panose="020B0602020104020603" pitchFamily="34" charset="0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164" name="Google Shape;164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55804" y="5791200"/>
            <a:ext cx="2680392" cy="8347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Imagen con título" type="picTx">
  <p:cSld name="PICTURE_WITH_CAPTION_TEXT">
    <p:bg>
      <p:bgPr>
        <a:solidFill>
          <a:srgbClr val="FFFFFF"/>
        </a:solidFill>
        <a:effectLst/>
      </p:bgPr>
    </p:bg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4"/>
          <p:cNvSpPr txBox="1"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103D"/>
              </a:buClr>
              <a:buSzPts val="3200"/>
              <a:buFont typeface="Twentieth Century"/>
              <a:buNone/>
              <a:defRPr sz="3200" b="0" i="0" u="none" strike="noStrike" cap="none">
                <a:solidFill>
                  <a:srgbClr val="10103D"/>
                </a:solidFill>
                <a:latin typeface="Tw Cen MT" panose="020B0602020104020603" pitchFamily="34" charset="0"/>
                <a:ea typeface="Tw Cen MT" panose="020B0602020104020603" pitchFamily="34" charset="0"/>
                <a:cs typeface="Tw Cen MT" panose="020B0602020104020603" pitchFamily="34" charset="0"/>
                <a:sym typeface="Twentieth Centur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sp>
        <p:nvSpPr>
          <p:cNvPr id="167" name="Google Shape;167;p14"/>
          <p:cNvSpPr>
            <a:spLocks noGrp="1"/>
          </p:cNvSpPr>
          <p:nvPr>
            <p:ph type="pic" idx="2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solidFill>
            <a:schemeClr val="lt1"/>
          </a:solidFill>
          <a:ln w="158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" name="Google Shape;168;p14"/>
          <p:cNvSpPr txBox="1">
            <a:spLocks noGrp="1"/>
          </p:cNvSpPr>
          <p:nvPr>
            <p:ph type="body" idx="1"/>
          </p:nvPr>
        </p:nvSpPr>
        <p:spPr>
          <a:xfrm>
            <a:off x="1141410" y="2249486"/>
            <a:ext cx="5934511" cy="3541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10103D"/>
              </a:buClr>
              <a:buSzPts val="2000"/>
              <a:buFont typeface="Arial"/>
              <a:buNone/>
              <a:defRPr sz="1600" b="0" i="0" u="none" strike="noStrike" cap="none">
                <a:solidFill>
                  <a:srgbClr val="10103D"/>
                </a:solidFill>
                <a:latin typeface="Tw Cen MT" panose="020B0602020104020603" pitchFamily="34" charset="0"/>
                <a:ea typeface="Tw Cen MT" panose="020B0602020104020603" pitchFamily="34" charset="0"/>
                <a:cs typeface="Tw Cen MT" panose="020B0602020104020603" pitchFamily="34" charset="0"/>
                <a:sym typeface="Twentieth Century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L="2286000" marR="0" lvl="4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L="2743200" marR="0" lvl="5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L="3200400" marR="0" lvl="6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L="3657600" marR="0" lvl="7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L="4114800" marR="0" lvl="8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 dirty="0"/>
          </a:p>
        </p:txBody>
      </p:sp>
      <p:pic>
        <p:nvPicPr>
          <p:cNvPr id="169" name="Google Shape;169;p14"/>
          <p:cNvPicPr preferRelativeResize="0"/>
          <p:nvPr/>
        </p:nvPicPr>
        <p:blipFill rotWithShape="1">
          <a:blip r:embed="rId2">
            <a:alphaModFix amt="50000"/>
          </a:blip>
          <a:srcRect/>
          <a:stretch/>
        </p:blipFill>
        <p:spPr>
          <a:xfrm rot="5400000">
            <a:off x="-4520914" y="723184"/>
            <a:ext cx="9041828" cy="38216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14"/>
          <p:cNvPicPr preferRelativeResize="0"/>
          <p:nvPr/>
        </p:nvPicPr>
        <p:blipFill rotWithShape="1">
          <a:blip r:embed="rId3">
            <a:alphaModFix amt="50000"/>
          </a:blip>
          <a:srcRect/>
          <a:stretch/>
        </p:blipFill>
        <p:spPr>
          <a:xfrm rot="5400000">
            <a:off x="7207498" y="3157508"/>
            <a:ext cx="11191645" cy="4883391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14"/>
          <p:cNvSpPr/>
          <p:nvPr/>
        </p:nvSpPr>
        <p:spPr>
          <a:xfrm>
            <a:off x="1122543" y="694602"/>
            <a:ext cx="235671" cy="235671"/>
          </a:xfrm>
          <a:prstGeom prst="ellipse">
            <a:avLst/>
          </a:prstGeom>
          <a:solidFill>
            <a:srgbClr val="00CE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Tw Cen MT" panose="020B0602020104020603" pitchFamily="34" charset="0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72" name="Google Shape;172;p14"/>
          <p:cNvSpPr/>
          <p:nvPr/>
        </p:nvSpPr>
        <p:spPr>
          <a:xfrm>
            <a:off x="430791" y="3311164"/>
            <a:ext cx="235671" cy="235671"/>
          </a:xfrm>
          <a:prstGeom prst="ellipse">
            <a:avLst/>
          </a:prstGeom>
          <a:solidFill>
            <a:srgbClr val="00CE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Tw Cen MT" panose="020B0602020104020603" pitchFamily="34" charset="0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73" name="Google Shape;173;p14"/>
          <p:cNvSpPr/>
          <p:nvPr/>
        </p:nvSpPr>
        <p:spPr>
          <a:xfrm>
            <a:off x="886872" y="5809891"/>
            <a:ext cx="235671" cy="235671"/>
          </a:xfrm>
          <a:prstGeom prst="ellipse">
            <a:avLst/>
          </a:prstGeom>
          <a:solidFill>
            <a:srgbClr val="00CE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Tw Cen MT" panose="020B0602020104020603" pitchFamily="34" charset="0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74" name="Google Shape;174;p14"/>
          <p:cNvSpPr/>
          <p:nvPr/>
        </p:nvSpPr>
        <p:spPr>
          <a:xfrm>
            <a:off x="10550163" y="253664"/>
            <a:ext cx="235671" cy="235671"/>
          </a:xfrm>
          <a:prstGeom prst="ellipse">
            <a:avLst/>
          </a:prstGeom>
          <a:solidFill>
            <a:srgbClr val="00CE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Tw Cen MT" panose="020B0602020104020603" pitchFamily="34" charset="0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75" name="Google Shape;175;p14"/>
          <p:cNvSpPr/>
          <p:nvPr/>
        </p:nvSpPr>
        <p:spPr>
          <a:xfrm>
            <a:off x="11377227" y="3543954"/>
            <a:ext cx="235671" cy="235671"/>
          </a:xfrm>
          <a:prstGeom prst="ellipse">
            <a:avLst/>
          </a:prstGeom>
          <a:solidFill>
            <a:srgbClr val="00CE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Tw Cen MT" panose="020B0602020104020603" pitchFamily="34" charset="0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76" name="Google Shape;176;p14"/>
          <p:cNvSpPr/>
          <p:nvPr/>
        </p:nvSpPr>
        <p:spPr>
          <a:xfrm>
            <a:off x="10782690" y="6430151"/>
            <a:ext cx="235671" cy="235671"/>
          </a:xfrm>
          <a:prstGeom prst="ellipse">
            <a:avLst/>
          </a:prstGeom>
          <a:solidFill>
            <a:srgbClr val="00CE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Tw Cen MT" panose="020B0602020104020603" pitchFamily="34" charset="0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177" name="Google Shape;177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55804" y="5791200"/>
            <a:ext cx="2680392" cy="8347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Imagen panorámica con descripción">
  <p:cSld name="Imagen panorámica con descripción">
    <p:bg>
      <p:bgPr>
        <a:solidFill>
          <a:schemeClr val="lt1"/>
        </a:solidFill>
        <a:effectLst/>
      </p:bgPr>
    </p:bg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5"/>
          <p:cNvSpPr txBox="1"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103D"/>
              </a:buClr>
              <a:buSzPts val="3200"/>
              <a:buFont typeface="Twentieth Century"/>
              <a:buNone/>
              <a:defRPr sz="3200" b="0" i="0" u="none" strike="noStrike" cap="none">
                <a:solidFill>
                  <a:srgbClr val="10103D"/>
                </a:solidFill>
                <a:latin typeface="Tw Cen MT" panose="020B0602020104020603" pitchFamily="34" charset="0"/>
                <a:ea typeface="Tw Cen MT" panose="020B0602020104020603" pitchFamily="34" charset="0"/>
                <a:cs typeface="Tw Cen MT" panose="020B0602020104020603" pitchFamily="34" charset="0"/>
                <a:sym typeface="Twentieth Centur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sp>
        <p:nvSpPr>
          <p:cNvPr id="180" name="Google Shape;180;p15"/>
          <p:cNvSpPr>
            <a:spLocks noGrp="1"/>
          </p:cNvSpPr>
          <p:nvPr>
            <p:ph type="pic" idx="2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solidFill>
            <a:schemeClr val="lt1"/>
          </a:solidFill>
          <a:ln w="158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1" name="Google Shape;181;p15"/>
          <p:cNvSpPr txBox="1">
            <a:spLocks noGrp="1"/>
          </p:cNvSpPr>
          <p:nvPr>
            <p:ph type="body" idx="1"/>
          </p:nvPr>
        </p:nvSpPr>
        <p:spPr>
          <a:xfrm>
            <a:off x="1141364" y="5124020"/>
            <a:ext cx="9910859" cy="682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10103D"/>
              </a:buClr>
              <a:buSzPts val="2000"/>
              <a:buFont typeface="Arial"/>
              <a:buNone/>
              <a:defRPr sz="1600" b="0" i="0" u="none" strike="noStrike" cap="none">
                <a:solidFill>
                  <a:srgbClr val="10103D"/>
                </a:solidFill>
                <a:latin typeface="Tw Cen MT" panose="020B0602020104020603" pitchFamily="34" charset="0"/>
                <a:ea typeface="Tw Cen MT" panose="020B0602020104020603" pitchFamily="34" charset="0"/>
                <a:cs typeface="Tw Cen MT" panose="020B0602020104020603" pitchFamily="34" charset="0"/>
                <a:sym typeface="Twentieth Century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L="2286000" marR="0" lvl="4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L="2743200" marR="0" lvl="5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L="3200400" marR="0" lvl="6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L="3657600" marR="0" lvl="7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L="4114800" marR="0" lvl="8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 dirty="0"/>
          </a:p>
        </p:txBody>
      </p:sp>
      <p:pic>
        <p:nvPicPr>
          <p:cNvPr id="182" name="Google Shape;182;p15"/>
          <p:cNvPicPr preferRelativeResize="0"/>
          <p:nvPr/>
        </p:nvPicPr>
        <p:blipFill rotWithShape="1">
          <a:blip r:embed="rId2">
            <a:alphaModFix amt="50000"/>
          </a:blip>
          <a:srcRect/>
          <a:stretch/>
        </p:blipFill>
        <p:spPr>
          <a:xfrm rot="5400000">
            <a:off x="-4520914" y="723184"/>
            <a:ext cx="9041828" cy="38216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15"/>
          <p:cNvPicPr preferRelativeResize="0"/>
          <p:nvPr/>
        </p:nvPicPr>
        <p:blipFill rotWithShape="1">
          <a:blip r:embed="rId3">
            <a:alphaModFix amt="50000"/>
          </a:blip>
          <a:srcRect/>
          <a:stretch/>
        </p:blipFill>
        <p:spPr>
          <a:xfrm rot="5400000">
            <a:off x="7207498" y="3157508"/>
            <a:ext cx="11191645" cy="4883391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15"/>
          <p:cNvSpPr/>
          <p:nvPr/>
        </p:nvSpPr>
        <p:spPr>
          <a:xfrm>
            <a:off x="769036" y="939699"/>
            <a:ext cx="235671" cy="235671"/>
          </a:xfrm>
          <a:prstGeom prst="ellipse">
            <a:avLst/>
          </a:prstGeom>
          <a:solidFill>
            <a:srgbClr val="00CE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Tw Cen MT" panose="020B0602020104020603" pitchFamily="34" charset="0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85" name="Google Shape;185;p15"/>
          <p:cNvSpPr/>
          <p:nvPr/>
        </p:nvSpPr>
        <p:spPr>
          <a:xfrm>
            <a:off x="430791" y="3311164"/>
            <a:ext cx="235671" cy="235671"/>
          </a:xfrm>
          <a:prstGeom prst="ellipse">
            <a:avLst/>
          </a:prstGeom>
          <a:solidFill>
            <a:srgbClr val="00CE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Tw Cen MT" panose="020B0602020104020603" pitchFamily="34" charset="0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86" name="Google Shape;186;p15"/>
          <p:cNvSpPr/>
          <p:nvPr/>
        </p:nvSpPr>
        <p:spPr>
          <a:xfrm>
            <a:off x="886872" y="5809891"/>
            <a:ext cx="235671" cy="235671"/>
          </a:xfrm>
          <a:prstGeom prst="ellipse">
            <a:avLst/>
          </a:prstGeom>
          <a:solidFill>
            <a:srgbClr val="00CE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Tw Cen MT" panose="020B0602020104020603" pitchFamily="34" charset="0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87" name="Google Shape;187;p15"/>
          <p:cNvSpPr/>
          <p:nvPr/>
        </p:nvSpPr>
        <p:spPr>
          <a:xfrm>
            <a:off x="10550163" y="253664"/>
            <a:ext cx="235671" cy="235671"/>
          </a:xfrm>
          <a:prstGeom prst="ellipse">
            <a:avLst/>
          </a:prstGeom>
          <a:solidFill>
            <a:srgbClr val="00CE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Tw Cen MT" panose="020B0602020104020603" pitchFamily="34" charset="0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88" name="Google Shape;188;p15"/>
          <p:cNvSpPr/>
          <p:nvPr/>
        </p:nvSpPr>
        <p:spPr>
          <a:xfrm>
            <a:off x="11377227" y="3543954"/>
            <a:ext cx="235671" cy="235671"/>
          </a:xfrm>
          <a:prstGeom prst="ellipse">
            <a:avLst/>
          </a:prstGeom>
          <a:solidFill>
            <a:srgbClr val="00CE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Tw Cen MT" panose="020B0602020104020603" pitchFamily="34" charset="0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89" name="Google Shape;189;p15"/>
          <p:cNvSpPr/>
          <p:nvPr/>
        </p:nvSpPr>
        <p:spPr>
          <a:xfrm>
            <a:off x="10782690" y="6430151"/>
            <a:ext cx="235671" cy="235671"/>
          </a:xfrm>
          <a:prstGeom prst="ellipse">
            <a:avLst/>
          </a:prstGeom>
          <a:solidFill>
            <a:srgbClr val="00CE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Tw Cen MT" panose="020B0602020104020603" pitchFamily="34" charset="0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190" name="Google Shape;190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55804" y="5791200"/>
            <a:ext cx="2680392" cy="8347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ítulo y descripción">
  <p:cSld name="Título y descripción">
    <p:bg>
      <p:bgPr>
        <a:solidFill>
          <a:srgbClr val="FFFFFF"/>
        </a:solidFill>
        <a:effectLst/>
      </p:bgPr>
    </p:bg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6"/>
          <p:cNvSpPr txBox="1"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103D"/>
              </a:buClr>
              <a:buSzPts val="3600"/>
              <a:buFont typeface="Twentieth Century"/>
              <a:buNone/>
              <a:defRPr sz="3600" b="0" i="0" u="none" strike="noStrike" cap="none">
                <a:solidFill>
                  <a:srgbClr val="10103D"/>
                </a:solidFill>
                <a:latin typeface="Tw Cen MT" panose="020B0602020104020603" pitchFamily="34" charset="0"/>
                <a:ea typeface="Tw Cen MT" panose="020B0602020104020603" pitchFamily="34" charset="0"/>
                <a:cs typeface="Tw Cen MT" panose="020B0602020104020603" pitchFamily="34" charset="0"/>
                <a:sym typeface="Twentieth Centur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sp>
        <p:nvSpPr>
          <p:cNvPr id="193" name="Google Shape;193;p16"/>
          <p:cNvSpPr txBox="1">
            <a:spLocks noGrp="1"/>
          </p:cNvSpPr>
          <p:nvPr>
            <p:ph type="body" idx="1"/>
          </p:nvPr>
        </p:nvSpPr>
        <p:spPr>
          <a:xfrm>
            <a:off x="1141410" y="4419599"/>
            <a:ext cx="9904459" cy="1371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10103D"/>
              </a:buClr>
              <a:buSzPts val="2250"/>
              <a:buFont typeface="Arial"/>
              <a:buNone/>
              <a:defRPr sz="1800" b="0" i="0" u="none" strike="noStrike" cap="none">
                <a:solidFill>
                  <a:srgbClr val="10103D"/>
                </a:solidFill>
                <a:latin typeface="Tw Cen MT" panose="020B0602020104020603" pitchFamily="34" charset="0"/>
                <a:ea typeface="Tw Cen MT" panose="020B0602020104020603" pitchFamily="34" charset="0"/>
                <a:cs typeface="Tw Cen MT" panose="020B0602020104020603" pitchFamily="34" charset="0"/>
                <a:sym typeface="Twentieth Century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L="2286000" marR="0" lvl="4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L="2743200" marR="0" lvl="5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L="3200400" marR="0" lvl="6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L="3657600" marR="0" lvl="7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L="4114800" marR="0" lvl="8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 dirty="0"/>
          </a:p>
        </p:txBody>
      </p:sp>
      <p:pic>
        <p:nvPicPr>
          <p:cNvPr id="194" name="Google Shape;194;p16"/>
          <p:cNvPicPr preferRelativeResize="0"/>
          <p:nvPr/>
        </p:nvPicPr>
        <p:blipFill rotWithShape="1">
          <a:blip r:embed="rId2">
            <a:alphaModFix amt="50000"/>
          </a:blip>
          <a:srcRect/>
          <a:stretch/>
        </p:blipFill>
        <p:spPr>
          <a:xfrm rot="5400000">
            <a:off x="-4520914" y="723184"/>
            <a:ext cx="9041828" cy="3821694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16"/>
          <p:cNvSpPr/>
          <p:nvPr/>
        </p:nvSpPr>
        <p:spPr>
          <a:xfrm>
            <a:off x="1122543" y="694602"/>
            <a:ext cx="235671" cy="235671"/>
          </a:xfrm>
          <a:prstGeom prst="ellipse">
            <a:avLst/>
          </a:prstGeom>
          <a:solidFill>
            <a:srgbClr val="00CE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Tw Cen MT" panose="020B0602020104020603" pitchFamily="34" charset="0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96" name="Google Shape;196;p16"/>
          <p:cNvSpPr/>
          <p:nvPr/>
        </p:nvSpPr>
        <p:spPr>
          <a:xfrm>
            <a:off x="430791" y="3311164"/>
            <a:ext cx="235671" cy="235671"/>
          </a:xfrm>
          <a:prstGeom prst="ellipse">
            <a:avLst/>
          </a:prstGeom>
          <a:solidFill>
            <a:srgbClr val="00CE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Tw Cen MT" panose="020B0602020104020603" pitchFamily="34" charset="0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97" name="Google Shape;197;p16"/>
          <p:cNvSpPr/>
          <p:nvPr/>
        </p:nvSpPr>
        <p:spPr>
          <a:xfrm>
            <a:off x="886872" y="5809891"/>
            <a:ext cx="235671" cy="235671"/>
          </a:xfrm>
          <a:prstGeom prst="ellipse">
            <a:avLst/>
          </a:prstGeom>
          <a:solidFill>
            <a:srgbClr val="00CE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Tw Cen MT" panose="020B0602020104020603" pitchFamily="34" charset="0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98" name="Google Shape;198;p16"/>
          <p:cNvSpPr/>
          <p:nvPr/>
        </p:nvSpPr>
        <p:spPr>
          <a:xfrm>
            <a:off x="10550163" y="253664"/>
            <a:ext cx="235671" cy="235671"/>
          </a:xfrm>
          <a:prstGeom prst="ellipse">
            <a:avLst/>
          </a:prstGeom>
          <a:solidFill>
            <a:srgbClr val="00CE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Tw Cen MT" panose="020B0602020104020603" pitchFamily="34" charset="0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99" name="Google Shape;199;p16"/>
          <p:cNvSpPr/>
          <p:nvPr/>
        </p:nvSpPr>
        <p:spPr>
          <a:xfrm>
            <a:off x="11377227" y="3543954"/>
            <a:ext cx="235671" cy="235671"/>
          </a:xfrm>
          <a:prstGeom prst="ellipse">
            <a:avLst/>
          </a:prstGeom>
          <a:solidFill>
            <a:srgbClr val="00CE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Tw Cen MT" panose="020B0602020104020603" pitchFamily="34" charset="0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200" name="Google Shape;200;p16"/>
          <p:cNvSpPr/>
          <p:nvPr/>
        </p:nvSpPr>
        <p:spPr>
          <a:xfrm>
            <a:off x="10782690" y="6430151"/>
            <a:ext cx="235671" cy="235671"/>
          </a:xfrm>
          <a:prstGeom prst="ellipse">
            <a:avLst/>
          </a:prstGeom>
          <a:solidFill>
            <a:srgbClr val="00CE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Tw Cen MT" panose="020B0602020104020603" pitchFamily="34" charset="0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201" name="Google Shape;201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55804" y="5791200"/>
            <a:ext cx="2680392" cy="8347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ita con descripción">
  <p:cSld name="Cita con descripción"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17"/>
          <p:cNvPicPr preferRelativeResize="0"/>
          <p:nvPr/>
        </p:nvPicPr>
        <p:blipFill rotWithShape="1">
          <a:blip r:embed="rId2">
            <a:alphaModFix amt="50000"/>
          </a:blip>
          <a:srcRect/>
          <a:stretch/>
        </p:blipFill>
        <p:spPr>
          <a:xfrm rot="5400000">
            <a:off x="-4520914" y="723184"/>
            <a:ext cx="9041828" cy="3821694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17"/>
          <p:cNvSpPr txBox="1"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103D"/>
              </a:buClr>
              <a:buSzPts val="3600"/>
              <a:buFont typeface="Twentieth Century"/>
              <a:buNone/>
              <a:defRPr sz="3600" b="0" i="0" u="none" strike="noStrike" cap="none">
                <a:solidFill>
                  <a:srgbClr val="10103D"/>
                </a:solidFill>
                <a:latin typeface="Tw Cen MT" panose="020B0602020104020603" pitchFamily="34" charset="0"/>
                <a:ea typeface="Tw Cen MT" panose="020B0602020104020603" pitchFamily="34" charset="0"/>
                <a:cs typeface="Tw Cen MT" panose="020B0602020104020603" pitchFamily="34" charset="0"/>
                <a:sym typeface="Twentieth Centur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sp>
        <p:nvSpPr>
          <p:cNvPr id="205" name="Google Shape;205;p17"/>
          <p:cNvSpPr txBox="1">
            <a:spLocks noGrp="1"/>
          </p:cNvSpPr>
          <p:nvPr>
            <p:ph type="body" idx="1"/>
          </p:nvPr>
        </p:nvSpPr>
        <p:spPr>
          <a:xfrm>
            <a:off x="1720644" y="3365557"/>
            <a:ext cx="8752299" cy="548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10103D"/>
              </a:buClr>
              <a:buSzPts val="1750"/>
              <a:buFont typeface="Arial"/>
              <a:buNone/>
              <a:defRPr sz="1400" b="0" i="0" u="none" strike="noStrike" cap="none">
                <a:solidFill>
                  <a:srgbClr val="10103D"/>
                </a:solidFill>
                <a:latin typeface="Tw Cen MT" panose="020B0602020104020603" pitchFamily="34" charset="0"/>
                <a:ea typeface="Tw Cen MT" panose="020B0602020104020603" pitchFamily="34" charset="0"/>
                <a:cs typeface="Tw Cen MT" panose="020B0602020104020603" pitchFamily="34" charset="0"/>
                <a:sym typeface="Twentieth Century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L="2286000" marR="0" lvl="4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L="2743200" marR="0" lvl="5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L="3200400" marR="0" lvl="6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L="3657600" marR="0" lvl="7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L="4114800" marR="0" lvl="8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 dirty="0"/>
          </a:p>
        </p:txBody>
      </p:sp>
      <p:sp>
        <p:nvSpPr>
          <p:cNvPr id="206" name="Google Shape;206;p17"/>
          <p:cNvSpPr txBox="1">
            <a:spLocks noGrp="1"/>
          </p:cNvSpPr>
          <p:nvPr>
            <p:ph type="body" idx="2"/>
          </p:nvPr>
        </p:nvSpPr>
        <p:spPr>
          <a:xfrm>
            <a:off x="1141411" y="4309919"/>
            <a:ext cx="9906002" cy="1489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10103D"/>
              </a:buClr>
              <a:buSzPts val="2250"/>
              <a:buFont typeface="Arial"/>
              <a:buNone/>
              <a:defRPr sz="1800" b="0" i="0" u="none" strike="noStrike" cap="none">
                <a:solidFill>
                  <a:srgbClr val="10103D"/>
                </a:solidFill>
                <a:latin typeface="Tw Cen MT" panose="020B0602020104020603" pitchFamily="34" charset="0"/>
                <a:ea typeface="Tw Cen MT" panose="020B0602020104020603" pitchFamily="34" charset="0"/>
                <a:cs typeface="Tw Cen MT" panose="020B0602020104020603" pitchFamily="34" charset="0"/>
                <a:sym typeface="Twentieth Century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L="2286000" marR="0" lvl="4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L="2743200" marR="0" lvl="5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L="3200400" marR="0" lvl="6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L="3657600" marR="0" lvl="7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L="4114800" marR="0" lvl="8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 dirty="0"/>
          </a:p>
        </p:txBody>
      </p:sp>
      <p:sp>
        <p:nvSpPr>
          <p:cNvPr id="207" name="Google Shape;207;p17"/>
          <p:cNvSpPr txBox="1"/>
          <p:nvPr/>
        </p:nvSpPr>
        <p:spPr>
          <a:xfrm>
            <a:off x="903512" y="1050537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10103D"/>
              </a:buClr>
              <a:buSzPts val="8000"/>
              <a:buFont typeface="Twentieth Century"/>
              <a:buNone/>
            </a:pPr>
            <a:r>
              <a:rPr lang="en-US" sz="8000" b="0" cap="none" dirty="0">
                <a:solidFill>
                  <a:srgbClr val="10103D"/>
                </a:solidFill>
                <a:latin typeface="Tw Cen MT" panose="020B0602020104020603" pitchFamily="34" charset="0"/>
                <a:ea typeface="Twentieth Century"/>
                <a:cs typeface="Twentieth Century"/>
                <a:sym typeface="Twentieth Century"/>
              </a:rPr>
              <a:t>“</a:t>
            </a:r>
            <a:endParaRPr dirty="0"/>
          </a:p>
        </p:txBody>
      </p:sp>
      <p:sp>
        <p:nvSpPr>
          <p:cNvPr id="208" name="Google Shape;208;p17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10103D"/>
              </a:buClr>
              <a:buSzPts val="8000"/>
              <a:buFont typeface="Twentieth Century"/>
              <a:buNone/>
            </a:pPr>
            <a:r>
              <a:rPr lang="en-US" sz="8000" b="0" cap="none" dirty="0">
                <a:solidFill>
                  <a:srgbClr val="10103D"/>
                </a:solidFill>
                <a:latin typeface="Tw Cen MT" panose="020B0602020104020603" pitchFamily="34" charset="0"/>
                <a:ea typeface="Twentieth Century"/>
                <a:cs typeface="Twentieth Century"/>
                <a:sym typeface="Twentieth Century"/>
              </a:rPr>
              <a:t>”</a:t>
            </a:r>
            <a:endParaRPr dirty="0"/>
          </a:p>
        </p:txBody>
      </p:sp>
      <p:pic>
        <p:nvPicPr>
          <p:cNvPr id="209" name="Google Shape;209;p17"/>
          <p:cNvPicPr preferRelativeResize="0"/>
          <p:nvPr/>
        </p:nvPicPr>
        <p:blipFill rotWithShape="1">
          <a:blip r:embed="rId3">
            <a:alphaModFix amt="50000"/>
          </a:blip>
          <a:srcRect/>
          <a:stretch/>
        </p:blipFill>
        <p:spPr>
          <a:xfrm rot="5400000">
            <a:off x="7207498" y="3157508"/>
            <a:ext cx="11191645" cy="4883391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17"/>
          <p:cNvSpPr/>
          <p:nvPr/>
        </p:nvSpPr>
        <p:spPr>
          <a:xfrm>
            <a:off x="1179852" y="383826"/>
            <a:ext cx="235671" cy="235671"/>
          </a:xfrm>
          <a:prstGeom prst="ellipse">
            <a:avLst/>
          </a:prstGeom>
          <a:solidFill>
            <a:srgbClr val="00CE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Tw Cen MT" panose="020B0602020104020603" pitchFamily="34" charset="0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211" name="Google Shape;211;p17"/>
          <p:cNvSpPr/>
          <p:nvPr/>
        </p:nvSpPr>
        <p:spPr>
          <a:xfrm>
            <a:off x="430791" y="3311164"/>
            <a:ext cx="235671" cy="235671"/>
          </a:xfrm>
          <a:prstGeom prst="ellipse">
            <a:avLst/>
          </a:prstGeom>
          <a:solidFill>
            <a:srgbClr val="00CE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Tw Cen MT" panose="020B0602020104020603" pitchFamily="34" charset="0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212" name="Google Shape;212;p17"/>
          <p:cNvSpPr/>
          <p:nvPr/>
        </p:nvSpPr>
        <p:spPr>
          <a:xfrm>
            <a:off x="886872" y="5809891"/>
            <a:ext cx="235671" cy="235671"/>
          </a:xfrm>
          <a:prstGeom prst="ellipse">
            <a:avLst/>
          </a:prstGeom>
          <a:solidFill>
            <a:srgbClr val="00CE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Tw Cen MT" panose="020B0602020104020603" pitchFamily="34" charset="0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213" name="Google Shape;213;p17"/>
          <p:cNvSpPr/>
          <p:nvPr/>
        </p:nvSpPr>
        <p:spPr>
          <a:xfrm>
            <a:off x="10550163" y="253664"/>
            <a:ext cx="235671" cy="235671"/>
          </a:xfrm>
          <a:prstGeom prst="ellipse">
            <a:avLst/>
          </a:prstGeom>
          <a:solidFill>
            <a:srgbClr val="00CE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Tw Cen MT" panose="020B0602020104020603" pitchFamily="34" charset="0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214" name="Google Shape;214;p17"/>
          <p:cNvSpPr/>
          <p:nvPr/>
        </p:nvSpPr>
        <p:spPr>
          <a:xfrm>
            <a:off x="11377227" y="3543954"/>
            <a:ext cx="235671" cy="235671"/>
          </a:xfrm>
          <a:prstGeom prst="ellipse">
            <a:avLst/>
          </a:prstGeom>
          <a:solidFill>
            <a:srgbClr val="00CE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Tw Cen MT" panose="020B0602020104020603" pitchFamily="34" charset="0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215" name="Google Shape;215;p17"/>
          <p:cNvSpPr/>
          <p:nvPr/>
        </p:nvSpPr>
        <p:spPr>
          <a:xfrm>
            <a:off x="10782690" y="6430151"/>
            <a:ext cx="235671" cy="235671"/>
          </a:xfrm>
          <a:prstGeom prst="ellipse">
            <a:avLst/>
          </a:prstGeom>
          <a:solidFill>
            <a:srgbClr val="00CE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Tw Cen MT" panose="020B0602020104020603" pitchFamily="34" charset="0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216" name="Google Shape;216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55804" y="5791200"/>
            <a:ext cx="2680392" cy="8347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arjeta de nombre">
  <p:cSld name="Tarjeta de nombre">
    <p:bg>
      <p:bgPr>
        <a:solidFill>
          <a:srgbClr val="FFFFFF"/>
        </a:solidFill>
        <a:effectLst/>
      </p:bgPr>
    </p:bg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8"/>
          <p:cNvSpPr txBox="1"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103D"/>
              </a:buClr>
              <a:buSzPts val="3600"/>
              <a:buFont typeface="Twentieth Century"/>
              <a:buNone/>
              <a:defRPr sz="3600" b="0" i="0" u="none" strike="noStrike" cap="none">
                <a:solidFill>
                  <a:srgbClr val="10103D"/>
                </a:solidFill>
                <a:latin typeface="Tw Cen MT" panose="020B0602020104020603" pitchFamily="34" charset="0"/>
                <a:ea typeface="Tw Cen MT" panose="020B0602020104020603" pitchFamily="34" charset="0"/>
                <a:cs typeface="Tw Cen MT" panose="020B0602020104020603" pitchFamily="34" charset="0"/>
                <a:sym typeface="Twentieth Centur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sp>
        <p:nvSpPr>
          <p:cNvPr id="219" name="Google Shape;219;p18"/>
          <p:cNvSpPr txBox="1">
            <a:spLocks noGrp="1"/>
          </p:cNvSpPr>
          <p:nvPr>
            <p:ph type="body" idx="1"/>
          </p:nvPr>
        </p:nvSpPr>
        <p:spPr>
          <a:xfrm>
            <a:off x="1141364" y="4657655"/>
            <a:ext cx="9904505" cy="1140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10103D"/>
              </a:buClr>
              <a:buSzPts val="2250"/>
              <a:buFont typeface="Arial"/>
              <a:buNone/>
              <a:defRPr sz="1800" b="0" i="0" u="none" strike="noStrike" cap="none">
                <a:solidFill>
                  <a:srgbClr val="10103D"/>
                </a:solidFill>
                <a:latin typeface="Tw Cen MT" panose="020B0602020104020603" pitchFamily="34" charset="0"/>
                <a:ea typeface="Tw Cen MT" panose="020B0602020104020603" pitchFamily="34" charset="0"/>
                <a:cs typeface="Tw Cen MT" panose="020B0602020104020603" pitchFamily="34" charset="0"/>
                <a:sym typeface="Twentieth Century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L="2286000" marR="0" lvl="4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L="2743200" marR="0" lvl="5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L="3200400" marR="0" lvl="6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L="3657600" marR="0" lvl="7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L="4114800" marR="0" lvl="8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 dirty="0"/>
          </a:p>
        </p:txBody>
      </p:sp>
      <p:pic>
        <p:nvPicPr>
          <p:cNvPr id="220" name="Google Shape;220;p18"/>
          <p:cNvPicPr preferRelativeResize="0"/>
          <p:nvPr/>
        </p:nvPicPr>
        <p:blipFill rotWithShape="1">
          <a:blip r:embed="rId2">
            <a:alphaModFix amt="50000"/>
          </a:blip>
          <a:srcRect/>
          <a:stretch/>
        </p:blipFill>
        <p:spPr>
          <a:xfrm rot="5400000">
            <a:off x="-4520914" y="723184"/>
            <a:ext cx="9041828" cy="38216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18"/>
          <p:cNvPicPr preferRelativeResize="0"/>
          <p:nvPr/>
        </p:nvPicPr>
        <p:blipFill rotWithShape="1">
          <a:blip r:embed="rId3">
            <a:alphaModFix amt="50000"/>
          </a:blip>
          <a:srcRect/>
          <a:stretch/>
        </p:blipFill>
        <p:spPr>
          <a:xfrm rot="5400000">
            <a:off x="7207498" y="3157508"/>
            <a:ext cx="11191645" cy="4883391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18"/>
          <p:cNvSpPr/>
          <p:nvPr/>
        </p:nvSpPr>
        <p:spPr>
          <a:xfrm>
            <a:off x="1122543" y="694602"/>
            <a:ext cx="235671" cy="235671"/>
          </a:xfrm>
          <a:prstGeom prst="ellipse">
            <a:avLst/>
          </a:prstGeom>
          <a:solidFill>
            <a:srgbClr val="00CE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Tw Cen MT" panose="020B0602020104020603" pitchFamily="34" charset="0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223" name="Google Shape;223;p18"/>
          <p:cNvSpPr/>
          <p:nvPr/>
        </p:nvSpPr>
        <p:spPr>
          <a:xfrm>
            <a:off x="430791" y="3311164"/>
            <a:ext cx="235671" cy="235671"/>
          </a:xfrm>
          <a:prstGeom prst="ellipse">
            <a:avLst/>
          </a:prstGeom>
          <a:solidFill>
            <a:srgbClr val="00CE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Tw Cen MT" panose="020B0602020104020603" pitchFamily="34" charset="0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224" name="Google Shape;224;p18"/>
          <p:cNvSpPr/>
          <p:nvPr/>
        </p:nvSpPr>
        <p:spPr>
          <a:xfrm>
            <a:off x="886872" y="5809891"/>
            <a:ext cx="235671" cy="235671"/>
          </a:xfrm>
          <a:prstGeom prst="ellipse">
            <a:avLst/>
          </a:prstGeom>
          <a:solidFill>
            <a:srgbClr val="00CE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Tw Cen MT" panose="020B0602020104020603" pitchFamily="34" charset="0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225" name="Google Shape;225;p18"/>
          <p:cNvSpPr/>
          <p:nvPr/>
        </p:nvSpPr>
        <p:spPr>
          <a:xfrm>
            <a:off x="10550163" y="253664"/>
            <a:ext cx="235671" cy="235671"/>
          </a:xfrm>
          <a:prstGeom prst="ellipse">
            <a:avLst/>
          </a:prstGeom>
          <a:solidFill>
            <a:srgbClr val="00CE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Tw Cen MT" panose="020B0602020104020603" pitchFamily="34" charset="0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226" name="Google Shape;226;p18"/>
          <p:cNvSpPr/>
          <p:nvPr/>
        </p:nvSpPr>
        <p:spPr>
          <a:xfrm>
            <a:off x="11377227" y="3543954"/>
            <a:ext cx="235671" cy="235671"/>
          </a:xfrm>
          <a:prstGeom prst="ellipse">
            <a:avLst/>
          </a:prstGeom>
          <a:solidFill>
            <a:srgbClr val="00CE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Tw Cen MT" panose="020B0602020104020603" pitchFamily="34" charset="0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227" name="Google Shape;227;p18"/>
          <p:cNvSpPr/>
          <p:nvPr/>
        </p:nvSpPr>
        <p:spPr>
          <a:xfrm>
            <a:off x="10782690" y="6430151"/>
            <a:ext cx="235671" cy="235671"/>
          </a:xfrm>
          <a:prstGeom prst="ellipse">
            <a:avLst/>
          </a:prstGeom>
          <a:solidFill>
            <a:srgbClr val="00CE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Tw Cen MT" panose="020B0602020104020603" pitchFamily="34" charset="0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228" name="Google Shape;228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55804" y="5791200"/>
            <a:ext cx="2680392" cy="8347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lumna 3">
  <p:cSld name="Columna 3">
    <p:bg>
      <p:bgPr>
        <a:solidFill>
          <a:srgbClr val="FFFFFF"/>
        </a:solidFill>
        <a:effectLst/>
      </p:bgPr>
    </p:bg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9"/>
          <p:cNvSpPr txBox="1"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103D"/>
              </a:buClr>
              <a:buSzPts val="3600"/>
              <a:buFont typeface="Twentieth Century"/>
              <a:buNone/>
              <a:defRPr sz="3600" b="0" i="0" u="none" strike="noStrike" cap="none">
                <a:solidFill>
                  <a:srgbClr val="10103D"/>
                </a:solidFill>
                <a:latin typeface="Tw Cen MT" panose="020B0602020104020603" pitchFamily="34" charset="0"/>
                <a:ea typeface="Tw Cen MT" panose="020B0602020104020603" pitchFamily="34" charset="0"/>
                <a:cs typeface="Tw Cen MT" panose="020B0602020104020603" pitchFamily="34" charset="0"/>
                <a:sym typeface="Twentieth Centur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sp>
        <p:nvSpPr>
          <p:cNvPr id="231" name="Google Shape;231;p19"/>
          <p:cNvSpPr txBox="1"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103D"/>
              </a:buClr>
              <a:buSzPts val="3000"/>
              <a:buFont typeface="Arial"/>
              <a:buNone/>
              <a:defRPr sz="2400" b="0" i="0" u="none" strike="noStrike" cap="none">
                <a:solidFill>
                  <a:srgbClr val="10103D"/>
                </a:solidFill>
                <a:latin typeface="Tw Cen MT" panose="020B0602020104020603" pitchFamily="34" charset="0"/>
                <a:ea typeface="Tw Cen MT" panose="020B0602020104020603" pitchFamily="34" charset="0"/>
                <a:cs typeface="Tw Cen MT" panose="020B0602020104020603" pitchFamily="34" charset="0"/>
                <a:sym typeface="Twentieth Century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None/>
              <a:defRPr sz="1800" b="1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L="2286000" marR="0" lvl="4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L="2743200" marR="0" lvl="5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L="3200400" marR="0" lvl="6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L="3657600" marR="0" lvl="7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L="4114800" marR="0" lvl="8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 dirty="0"/>
          </a:p>
        </p:txBody>
      </p:sp>
      <p:sp>
        <p:nvSpPr>
          <p:cNvPr id="232" name="Google Shape;232;p19"/>
          <p:cNvSpPr txBox="1">
            <a:spLocks noGrp="1"/>
          </p:cNvSpPr>
          <p:nvPr>
            <p:ph type="body" idx="2"/>
          </p:nvPr>
        </p:nvSpPr>
        <p:spPr>
          <a:xfrm>
            <a:off x="1127918" y="3360263"/>
            <a:ext cx="3208735" cy="24309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10103D"/>
              </a:buClr>
              <a:buSzPts val="1750"/>
              <a:buFont typeface="Arial"/>
              <a:buNone/>
              <a:defRPr sz="1400" b="0" i="0" u="none" strike="noStrike" cap="none">
                <a:solidFill>
                  <a:srgbClr val="10103D"/>
                </a:solidFill>
                <a:latin typeface="Tw Cen MT" panose="020B0602020104020603" pitchFamily="34" charset="0"/>
                <a:ea typeface="Tw Cen MT" panose="020B0602020104020603" pitchFamily="34" charset="0"/>
                <a:cs typeface="Tw Cen MT" panose="020B0602020104020603" pitchFamily="34" charset="0"/>
                <a:sym typeface="Twentieth Century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L="2286000" marR="0" lvl="4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L="2743200" marR="0" lvl="5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L="3200400" marR="0" lvl="6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L="3657600" marR="0" lvl="7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L="4114800" marR="0" lvl="8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 dirty="0"/>
          </a:p>
        </p:txBody>
      </p:sp>
      <p:sp>
        <p:nvSpPr>
          <p:cNvPr id="233" name="Google Shape;233;p19"/>
          <p:cNvSpPr txBox="1">
            <a:spLocks noGrp="1"/>
          </p:cNvSpPr>
          <p:nvPr>
            <p:ph type="body" idx="3"/>
          </p:nvPr>
        </p:nvSpPr>
        <p:spPr>
          <a:xfrm>
            <a:off x="4514766" y="2677635"/>
            <a:ext cx="3184385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103D"/>
              </a:buClr>
              <a:buSzPts val="3000"/>
              <a:buFont typeface="Arial"/>
              <a:buNone/>
              <a:defRPr sz="2400" b="0" i="0" u="none" strike="noStrike" cap="none">
                <a:solidFill>
                  <a:srgbClr val="10103D"/>
                </a:solidFill>
                <a:latin typeface="Tw Cen MT" panose="020B0602020104020603" pitchFamily="34" charset="0"/>
                <a:ea typeface="Tw Cen MT" panose="020B0602020104020603" pitchFamily="34" charset="0"/>
                <a:cs typeface="Tw Cen MT" panose="020B0602020104020603" pitchFamily="34" charset="0"/>
                <a:sym typeface="Twentieth Century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None/>
              <a:defRPr sz="1800" b="1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L="2286000" marR="0" lvl="4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L="2743200" marR="0" lvl="5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L="3200400" marR="0" lvl="6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L="3657600" marR="0" lvl="7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L="4114800" marR="0" lvl="8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 dirty="0"/>
          </a:p>
        </p:txBody>
      </p:sp>
      <p:sp>
        <p:nvSpPr>
          <p:cNvPr id="234" name="Google Shape;234;p19"/>
          <p:cNvSpPr txBox="1">
            <a:spLocks noGrp="1"/>
          </p:cNvSpPr>
          <p:nvPr>
            <p:ph type="body" idx="4"/>
          </p:nvPr>
        </p:nvSpPr>
        <p:spPr>
          <a:xfrm>
            <a:off x="4504213" y="3363435"/>
            <a:ext cx="3195830" cy="24309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10103D"/>
              </a:buClr>
              <a:buSzPts val="1750"/>
              <a:buFont typeface="Arial"/>
              <a:buNone/>
              <a:defRPr sz="1400" b="0" i="0" u="none" strike="noStrike" cap="none">
                <a:solidFill>
                  <a:srgbClr val="10103D"/>
                </a:solidFill>
                <a:latin typeface="Tw Cen MT" panose="020B0602020104020603" pitchFamily="34" charset="0"/>
                <a:ea typeface="Tw Cen MT" panose="020B0602020104020603" pitchFamily="34" charset="0"/>
                <a:cs typeface="Tw Cen MT" panose="020B0602020104020603" pitchFamily="34" charset="0"/>
                <a:sym typeface="Twentieth Century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L="2286000" marR="0" lvl="4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L="2743200" marR="0" lvl="5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L="3200400" marR="0" lvl="6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L="3657600" marR="0" lvl="7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L="4114800" marR="0" lvl="8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 dirty="0"/>
          </a:p>
        </p:txBody>
      </p:sp>
      <p:sp>
        <p:nvSpPr>
          <p:cNvPr id="235" name="Google Shape;235;p19"/>
          <p:cNvSpPr txBox="1">
            <a:spLocks noGrp="1"/>
          </p:cNvSpPr>
          <p:nvPr>
            <p:ph type="body" idx="5"/>
          </p:nvPr>
        </p:nvSpPr>
        <p:spPr>
          <a:xfrm>
            <a:off x="7852442" y="2674463"/>
            <a:ext cx="3194968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103D"/>
              </a:buClr>
              <a:buSzPts val="3000"/>
              <a:buFont typeface="Arial"/>
              <a:buNone/>
              <a:defRPr sz="2400" b="0" i="0" u="none" strike="noStrike" cap="none">
                <a:solidFill>
                  <a:srgbClr val="10103D"/>
                </a:solidFill>
                <a:latin typeface="Tw Cen MT" panose="020B0602020104020603" pitchFamily="34" charset="0"/>
                <a:ea typeface="Tw Cen MT" panose="020B0602020104020603" pitchFamily="34" charset="0"/>
                <a:cs typeface="Tw Cen MT" panose="020B0602020104020603" pitchFamily="34" charset="0"/>
                <a:sym typeface="Twentieth Century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None/>
              <a:defRPr sz="1800" b="1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L="2286000" marR="0" lvl="4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L="2743200" marR="0" lvl="5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L="3200400" marR="0" lvl="6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L="3657600" marR="0" lvl="7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L="4114800" marR="0" lvl="8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 dirty="0"/>
          </a:p>
        </p:txBody>
      </p:sp>
      <p:sp>
        <p:nvSpPr>
          <p:cNvPr id="236" name="Google Shape;236;p19"/>
          <p:cNvSpPr txBox="1">
            <a:spLocks noGrp="1"/>
          </p:cNvSpPr>
          <p:nvPr>
            <p:ph type="body" idx="6"/>
          </p:nvPr>
        </p:nvSpPr>
        <p:spPr>
          <a:xfrm>
            <a:off x="7852442" y="3360263"/>
            <a:ext cx="3194968" cy="24309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10103D"/>
              </a:buClr>
              <a:buSzPts val="1750"/>
              <a:buFont typeface="Arial"/>
              <a:buNone/>
              <a:defRPr sz="1400" b="0" i="0" u="none" strike="noStrike" cap="none">
                <a:solidFill>
                  <a:srgbClr val="10103D"/>
                </a:solidFill>
                <a:latin typeface="Tw Cen MT" panose="020B0602020104020603" pitchFamily="34" charset="0"/>
                <a:ea typeface="Tw Cen MT" panose="020B0602020104020603" pitchFamily="34" charset="0"/>
                <a:cs typeface="Tw Cen MT" panose="020B0602020104020603" pitchFamily="34" charset="0"/>
                <a:sym typeface="Twentieth Century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L="2286000" marR="0" lvl="4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L="2743200" marR="0" lvl="5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L="3200400" marR="0" lvl="6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L="3657600" marR="0" lvl="7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L="4114800" marR="0" lvl="8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 dirty="0"/>
          </a:p>
        </p:txBody>
      </p:sp>
      <p:pic>
        <p:nvPicPr>
          <p:cNvPr id="237" name="Google Shape;237;p19"/>
          <p:cNvPicPr preferRelativeResize="0"/>
          <p:nvPr/>
        </p:nvPicPr>
        <p:blipFill rotWithShape="1">
          <a:blip r:embed="rId2">
            <a:alphaModFix amt="50000"/>
          </a:blip>
          <a:srcRect/>
          <a:stretch/>
        </p:blipFill>
        <p:spPr>
          <a:xfrm rot="5400000">
            <a:off x="-4520914" y="723184"/>
            <a:ext cx="9041828" cy="38216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19"/>
          <p:cNvPicPr preferRelativeResize="0"/>
          <p:nvPr/>
        </p:nvPicPr>
        <p:blipFill rotWithShape="1">
          <a:blip r:embed="rId3">
            <a:alphaModFix amt="50000"/>
          </a:blip>
          <a:srcRect/>
          <a:stretch/>
        </p:blipFill>
        <p:spPr>
          <a:xfrm rot="5400000">
            <a:off x="7207498" y="3157508"/>
            <a:ext cx="11191645" cy="4883391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19"/>
          <p:cNvSpPr/>
          <p:nvPr/>
        </p:nvSpPr>
        <p:spPr>
          <a:xfrm>
            <a:off x="1122543" y="694602"/>
            <a:ext cx="235671" cy="235671"/>
          </a:xfrm>
          <a:prstGeom prst="ellipse">
            <a:avLst/>
          </a:prstGeom>
          <a:solidFill>
            <a:srgbClr val="00CE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Tw Cen MT" panose="020B0602020104020603" pitchFamily="34" charset="0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240" name="Google Shape;240;p19"/>
          <p:cNvSpPr/>
          <p:nvPr/>
        </p:nvSpPr>
        <p:spPr>
          <a:xfrm>
            <a:off x="430791" y="3311164"/>
            <a:ext cx="235671" cy="235671"/>
          </a:xfrm>
          <a:prstGeom prst="ellipse">
            <a:avLst/>
          </a:prstGeom>
          <a:solidFill>
            <a:srgbClr val="00CE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Tw Cen MT" panose="020B0602020104020603" pitchFamily="34" charset="0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241" name="Google Shape;241;p19"/>
          <p:cNvSpPr/>
          <p:nvPr/>
        </p:nvSpPr>
        <p:spPr>
          <a:xfrm>
            <a:off x="886872" y="5809891"/>
            <a:ext cx="235671" cy="235671"/>
          </a:xfrm>
          <a:prstGeom prst="ellipse">
            <a:avLst/>
          </a:prstGeom>
          <a:solidFill>
            <a:srgbClr val="00CE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Tw Cen MT" panose="020B0602020104020603" pitchFamily="34" charset="0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242" name="Google Shape;242;p19"/>
          <p:cNvSpPr/>
          <p:nvPr/>
        </p:nvSpPr>
        <p:spPr>
          <a:xfrm>
            <a:off x="10550163" y="253664"/>
            <a:ext cx="235671" cy="235671"/>
          </a:xfrm>
          <a:prstGeom prst="ellipse">
            <a:avLst/>
          </a:prstGeom>
          <a:solidFill>
            <a:srgbClr val="00CE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Tw Cen MT" panose="020B0602020104020603" pitchFamily="34" charset="0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243" name="Google Shape;243;p19"/>
          <p:cNvSpPr/>
          <p:nvPr/>
        </p:nvSpPr>
        <p:spPr>
          <a:xfrm>
            <a:off x="11377227" y="3543954"/>
            <a:ext cx="235671" cy="235671"/>
          </a:xfrm>
          <a:prstGeom prst="ellipse">
            <a:avLst/>
          </a:prstGeom>
          <a:solidFill>
            <a:srgbClr val="00CE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Tw Cen MT" panose="020B0602020104020603" pitchFamily="34" charset="0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244" name="Google Shape;244;p19"/>
          <p:cNvSpPr/>
          <p:nvPr/>
        </p:nvSpPr>
        <p:spPr>
          <a:xfrm>
            <a:off x="10782690" y="6430151"/>
            <a:ext cx="235671" cy="235671"/>
          </a:xfrm>
          <a:prstGeom prst="ellipse">
            <a:avLst/>
          </a:prstGeom>
          <a:solidFill>
            <a:srgbClr val="00CE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Tw Cen MT" panose="020B0602020104020603" pitchFamily="34" charset="0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245" name="Google Shape;245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55804" y="5791200"/>
            <a:ext cx="2680392" cy="8347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lumna de imagen 3">
  <p:cSld name="Columna de imagen 3">
    <p:bg>
      <p:bgPr>
        <a:solidFill>
          <a:srgbClr val="FFFFFF"/>
        </a:solidFill>
        <a:effectLst/>
      </p:bgPr>
    </p:bg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0"/>
          <p:cNvSpPr txBox="1"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103D"/>
              </a:buClr>
              <a:buSzPts val="3600"/>
              <a:buFont typeface="Twentieth Century"/>
              <a:buNone/>
              <a:defRPr sz="3600" b="0" i="0" u="none" strike="noStrike" cap="none">
                <a:solidFill>
                  <a:srgbClr val="10103D"/>
                </a:solidFill>
                <a:latin typeface="Tw Cen MT" panose="020B0602020104020603" pitchFamily="34" charset="0"/>
                <a:ea typeface="Tw Cen MT" panose="020B0602020104020603" pitchFamily="34" charset="0"/>
                <a:cs typeface="Tw Cen MT" panose="020B0602020104020603" pitchFamily="34" charset="0"/>
                <a:sym typeface="Twentieth Centur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sp>
        <p:nvSpPr>
          <p:cNvPr id="248" name="Google Shape;248;p20"/>
          <p:cNvSpPr txBox="1"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103D"/>
              </a:buClr>
              <a:buSzPts val="2500"/>
              <a:buFont typeface="Arial"/>
              <a:buNone/>
              <a:defRPr sz="2000" b="0" i="0" u="none" strike="noStrike" cap="none">
                <a:solidFill>
                  <a:srgbClr val="10103D"/>
                </a:solidFill>
                <a:latin typeface="Tw Cen MT" panose="020B0602020104020603" pitchFamily="34" charset="0"/>
                <a:ea typeface="Tw Cen MT" panose="020B0602020104020603" pitchFamily="34" charset="0"/>
                <a:cs typeface="Tw Cen MT" panose="020B0602020104020603" pitchFamily="34" charset="0"/>
                <a:sym typeface="Twentieth Century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None/>
              <a:defRPr sz="1800" b="1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L="2286000" marR="0" lvl="4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L="2743200" marR="0" lvl="5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L="3200400" marR="0" lvl="6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L="3657600" marR="0" lvl="7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L="4114800" marR="0" lvl="8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 dirty="0"/>
          </a:p>
        </p:txBody>
      </p:sp>
      <p:sp>
        <p:nvSpPr>
          <p:cNvPr id="249" name="Google Shape;249;p20"/>
          <p:cNvSpPr>
            <a:spLocks noGrp="1"/>
          </p:cNvSpPr>
          <p:nvPr>
            <p:ph type="pic" idx="2"/>
          </p:nvPr>
        </p:nvSpPr>
        <p:spPr>
          <a:xfrm>
            <a:off x="1141413" y="2666998"/>
            <a:ext cx="3195240" cy="1524000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0" name="Google Shape;250;p20"/>
          <p:cNvSpPr txBox="1">
            <a:spLocks noGrp="1"/>
          </p:cNvSpPr>
          <p:nvPr>
            <p:ph type="body" idx="3"/>
          </p:nvPr>
        </p:nvSpPr>
        <p:spPr>
          <a:xfrm>
            <a:off x="1141413" y="4980858"/>
            <a:ext cx="3195240" cy="817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10103D"/>
              </a:buClr>
              <a:buSzPts val="1750"/>
              <a:buFont typeface="Arial"/>
              <a:buNone/>
              <a:defRPr sz="1400" b="0" i="0" u="none" strike="noStrike" cap="none">
                <a:solidFill>
                  <a:srgbClr val="10103D"/>
                </a:solidFill>
                <a:latin typeface="Tw Cen MT" panose="020B0602020104020603" pitchFamily="34" charset="0"/>
                <a:ea typeface="Tw Cen MT" panose="020B0602020104020603" pitchFamily="34" charset="0"/>
                <a:cs typeface="Tw Cen MT" panose="020B0602020104020603" pitchFamily="34" charset="0"/>
                <a:sym typeface="Twentieth Century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L="2286000" marR="0" lvl="4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L="2743200" marR="0" lvl="5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L="3200400" marR="0" lvl="6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L="3657600" marR="0" lvl="7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L="4114800" marR="0" lvl="8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 dirty="0"/>
          </a:p>
        </p:txBody>
      </p:sp>
      <p:sp>
        <p:nvSpPr>
          <p:cNvPr id="251" name="Google Shape;251;p20"/>
          <p:cNvSpPr txBox="1">
            <a:spLocks noGrp="1"/>
          </p:cNvSpPr>
          <p:nvPr>
            <p:ph type="body" idx="4"/>
          </p:nvPr>
        </p:nvSpPr>
        <p:spPr>
          <a:xfrm>
            <a:off x="4489053" y="4404596"/>
            <a:ext cx="3200400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103D"/>
              </a:buClr>
              <a:buSzPts val="2500"/>
              <a:buFont typeface="Arial"/>
              <a:buNone/>
              <a:defRPr sz="2000" b="0" i="0" u="none" strike="noStrike" cap="none">
                <a:solidFill>
                  <a:srgbClr val="10103D"/>
                </a:solidFill>
                <a:latin typeface="Tw Cen MT" panose="020B0602020104020603" pitchFamily="34" charset="0"/>
                <a:ea typeface="Tw Cen MT" panose="020B0602020104020603" pitchFamily="34" charset="0"/>
                <a:cs typeface="Tw Cen MT" panose="020B0602020104020603" pitchFamily="34" charset="0"/>
                <a:sym typeface="Twentieth Century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None/>
              <a:defRPr sz="1800" b="1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L="2286000" marR="0" lvl="4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L="2743200" marR="0" lvl="5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L="3200400" marR="0" lvl="6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L="3657600" marR="0" lvl="7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L="4114800" marR="0" lvl="8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 dirty="0"/>
          </a:p>
        </p:txBody>
      </p:sp>
      <p:sp>
        <p:nvSpPr>
          <p:cNvPr id="252" name="Google Shape;252;p20"/>
          <p:cNvSpPr>
            <a:spLocks noGrp="1"/>
          </p:cNvSpPr>
          <p:nvPr>
            <p:ph type="pic" idx="5"/>
          </p:nvPr>
        </p:nvSpPr>
        <p:spPr>
          <a:xfrm>
            <a:off x="4489053" y="2666998"/>
            <a:ext cx="3198940" cy="1524000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3" name="Google Shape;253;p20"/>
          <p:cNvSpPr txBox="1">
            <a:spLocks noGrp="1"/>
          </p:cNvSpPr>
          <p:nvPr>
            <p:ph type="body" idx="6"/>
          </p:nvPr>
        </p:nvSpPr>
        <p:spPr>
          <a:xfrm>
            <a:off x="4487593" y="4980857"/>
            <a:ext cx="3200400" cy="8103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10103D"/>
              </a:buClr>
              <a:buSzPts val="1750"/>
              <a:buFont typeface="Arial"/>
              <a:buNone/>
              <a:defRPr sz="1400" b="0" i="0" u="none" strike="noStrike" cap="none">
                <a:solidFill>
                  <a:srgbClr val="10103D"/>
                </a:solidFill>
                <a:latin typeface="Tw Cen MT" panose="020B0602020104020603" pitchFamily="34" charset="0"/>
                <a:ea typeface="Tw Cen MT" panose="020B0602020104020603" pitchFamily="34" charset="0"/>
                <a:cs typeface="Tw Cen MT" panose="020B0602020104020603" pitchFamily="34" charset="0"/>
                <a:sym typeface="Twentieth Century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L="2286000" marR="0" lvl="4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L="2743200" marR="0" lvl="5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L="3200400" marR="0" lvl="6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L="3657600" marR="0" lvl="7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L="4114800" marR="0" lvl="8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 dirty="0"/>
          </a:p>
        </p:txBody>
      </p:sp>
      <p:sp>
        <p:nvSpPr>
          <p:cNvPr id="254" name="Google Shape;254;p20"/>
          <p:cNvSpPr txBox="1">
            <a:spLocks noGrp="1"/>
          </p:cNvSpPr>
          <p:nvPr>
            <p:ph type="body" idx="7"/>
          </p:nvPr>
        </p:nvSpPr>
        <p:spPr>
          <a:xfrm>
            <a:off x="7852567" y="4404595"/>
            <a:ext cx="3190741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103D"/>
              </a:buClr>
              <a:buSzPts val="2500"/>
              <a:buFont typeface="Arial"/>
              <a:buNone/>
              <a:defRPr sz="2000" b="0" i="0" u="none" strike="noStrike" cap="none">
                <a:solidFill>
                  <a:srgbClr val="10103D"/>
                </a:solidFill>
                <a:latin typeface="Tw Cen MT" panose="020B0602020104020603" pitchFamily="34" charset="0"/>
                <a:ea typeface="Tw Cen MT" panose="020B0602020104020603" pitchFamily="34" charset="0"/>
                <a:cs typeface="Tw Cen MT" panose="020B0602020104020603" pitchFamily="34" charset="0"/>
                <a:sym typeface="Twentieth Century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None/>
              <a:defRPr sz="1800" b="1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L="2286000" marR="0" lvl="4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L="2743200" marR="0" lvl="5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L="3200400" marR="0" lvl="6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L="3657600" marR="0" lvl="7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L="4114800" marR="0" lvl="8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 dirty="0"/>
          </a:p>
        </p:txBody>
      </p:sp>
      <p:sp>
        <p:nvSpPr>
          <p:cNvPr id="255" name="Google Shape;255;p20"/>
          <p:cNvSpPr>
            <a:spLocks noGrp="1"/>
          </p:cNvSpPr>
          <p:nvPr>
            <p:ph type="pic" idx="8"/>
          </p:nvPr>
        </p:nvSpPr>
        <p:spPr>
          <a:xfrm>
            <a:off x="7852442" y="2666998"/>
            <a:ext cx="3194969" cy="1524000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6" name="Google Shape;256;p20"/>
          <p:cNvSpPr txBox="1">
            <a:spLocks noGrp="1"/>
          </p:cNvSpPr>
          <p:nvPr>
            <p:ph type="body" idx="9"/>
          </p:nvPr>
        </p:nvSpPr>
        <p:spPr>
          <a:xfrm>
            <a:off x="7852442" y="4980854"/>
            <a:ext cx="3194968" cy="810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10103D"/>
              </a:buClr>
              <a:buSzPts val="1750"/>
              <a:buFont typeface="Arial"/>
              <a:buNone/>
              <a:defRPr sz="1400" b="0" i="0" u="none" strike="noStrike" cap="none">
                <a:solidFill>
                  <a:srgbClr val="10103D"/>
                </a:solidFill>
                <a:latin typeface="Tw Cen MT" panose="020B0602020104020603" pitchFamily="34" charset="0"/>
                <a:ea typeface="Tw Cen MT" panose="020B0602020104020603" pitchFamily="34" charset="0"/>
                <a:cs typeface="Tw Cen MT" panose="020B0602020104020603" pitchFamily="34" charset="0"/>
                <a:sym typeface="Twentieth Century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L="2286000" marR="0" lvl="4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L="2743200" marR="0" lvl="5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L="3200400" marR="0" lvl="6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L="3657600" marR="0" lvl="7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L="4114800" marR="0" lvl="8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 dirty="0"/>
          </a:p>
        </p:txBody>
      </p:sp>
      <p:pic>
        <p:nvPicPr>
          <p:cNvPr id="257" name="Google Shape;257;p20"/>
          <p:cNvPicPr preferRelativeResize="0"/>
          <p:nvPr/>
        </p:nvPicPr>
        <p:blipFill rotWithShape="1">
          <a:blip r:embed="rId2">
            <a:alphaModFix amt="50000"/>
          </a:blip>
          <a:srcRect/>
          <a:stretch/>
        </p:blipFill>
        <p:spPr>
          <a:xfrm rot="5400000">
            <a:off x="-4520914" y="723184"/>
            <a:ext cx="9041828" cy="38216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20"/>
          <p:cNvPicPr preferRelativeResize="0"/>
          <p:nvPr/>
        </p:nvPicPr>
        <p:blipFill rotWithShape="1">
          <a:blip r:embed="rId3">
            <a:alphaModFix amt="50000"/>
          </a:blip>
          <a:srcRect/>
          <a:stretch/>
        </p:blipFill>
        <p:spPr>
          <a:xfrm rot="5400000">
            <a:off x="7207498" y="3157508"/>
            <a:ext cx="11191645" cy="4883391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20"/>
          <p:cNvSpPr/>
          <p:nvPr/>
        </p:nvSpPr>
        <p:spPr>
          <a:xfrm>
            <a:off x="1122543" y="694602"/>
            <a:ext cx="235671" cy="235671"/>
          </a:xfrm>
          <a:prstGeom prst="ellipse">
            <a:avLst/>
          </a:prstGeom>
          <a:solidFill>
            <a:srgbClr val="00CE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Tw Cen MT" panose="020B0602020104020603" pitchFamily="34" charset="0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260" name="Google Shape;260;p20"/>
          <p:cNvSpPr/>
          <p:nvPr/>
        </p:nvSpPr>
        <p:spPr>
          <a:xfrm>
            <a:off x="430791" y="3311164"/>
            <a:ext cx="235671" cy="235671"/>
          </a:xfrm>
          <a:prstGeom prst="ellipse">
            <a:avLst/>
          </a:prstGeom>
          <a:solidFill>
            <a:srgbClr val="00CE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Tw Cen MT" panose="020B0602020104020603" pitchFamily="34" charset="0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261" name="Google Shape;261;p20"/>
          <p:cNvSpPr/>
          <p:nvPr/>
        </p:nvSpPr>
        <p:spPr>
          <a:xfrm>
            <a:off x="886872" y="5809891"/>
            <a:ext cx="235671" cy="235671"/>
          </a:xfrm>
          <a:prstGeom prst="ellipse">
            <a:avLst/>
          </a:prstGeom>
          <a:solidFill>
            <a:srgbClr val="00CE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Tw Cen MT" panose="020B0602020104020603" pitchFamily="34" charset="0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262" name="Google Shape;262;p20"/>
          <p:cNvSpPr/>
          <p:nvPr/>
        </p:nvSpPr>
        <p:spPr>
          <a:xfrm>
            <a:off x="10550163" y="253664"/>
            <a:ext cx="235671" cy="235671"/>
          </a:xfrm>
          <a:prstGeom prst="ellipse">
            <a:avLst/>
          </a:prstGeom>
          <a:solidFill>
            <a:srgbClr val="00CE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Tw Cen MT" panose="020B0602020104020603" pitchFamily="34" charset="0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263" name="Google Shape;263;p20"/>
          <p:cNvSpPr/>
          <p:nvPr/>
        </p:nvSpPr>
        <p:spPr>
          <a:xfrm>
            <a:off x="11377227" y="3543954"/>
            <a:ext cx="235671" cy="235671"/>
          </a:xfrm>
          <a:prstGeom prst="ellipse">
            <a:avLst/>
          </a:prstGeom>
          <a:solidFill>
            <a:srgbClr val="00CE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Tw Cen MT" panose="020B0602020104020603" pitchFamily="34" charset="0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264" name="Google Shape;264;p20"/>
          <p:cNvSpPr/>
          <p:nvPr/>
        </p:nvSpPr>
        <p:spPr>
          <a:xfrm>
            <a:off x="10782690" y="6430151"/>
            <a:ext cx="235671" cy="235671"/>
          </a:xfrm>
          <a:prstGeom prst="ellipse">
            <a:avLst/>
          </a:prstGeom>
          <a:solidFill>
            <a:srgbClr val="00CE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Tw Cen MT" panose="020B0602020104020603" pitchFamily="34" charset="0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265" name="Google Shape;265;p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55804" y="5791200"/>
            <a:ext cx="2680392" cy="8347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Encabezado de sección" type="secHead">
  <p:cSld name="SECTION_HEADER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oogle Shape;25;p3"/>
          <p:cNvGrpSpPr/>
          <p:nvPr/>
        </p:nvGrpSpPr>
        <p:grpSpPr>
          <a:xfrm>
            <a:off x="-1777318" y="-1896311"/>
            <a:ext cx="3832359" cy="9067062"/>
            <a:chOff x="-1777318" y="-1896311"/>
            <a:chExt cx="3832359" cy="9067062"/>
          </a:xfrm>
        </p:grpSpPr>
        <p:pic>
          <p:nvPicPr>
            <p:cNvPr id="26" name="Google Shape;26;p3"/>
            <p:cNvPicPr preferRelativeResize="0"/>
            <p:nvPr/>
          </p:nvPicPr>
          <p:blipFill rotWithShape="1">
            <a:blip r:embed="rId2">
              <a:alphaModFix amt="35000"/>
            </a:blip>
            <a:srcRect/>
            <a:stretch/>
          </p:blipFill>
          <p:spPr>
            <a:xfrm rot="5400000">
              <a:off x="-4394669" y="721040"/>
              <a:ext cx="9067062" cy="383235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" name="Google Shape;27;p3"/>
            <p:cNvSpPr/>
            <p:nvPr/>
          </p:nvSpPr>
          <p:spPr>
            <a:xfrm>
              <a:off x="1419035" y="570108"/>
              <a:ext cx="235671" cy="235671"/>
            </a:xfrm>
            <a:prstGeom prst="ellipse">
              <a:avLst/>
            </a:prstGeom>
            <a:solidFill>
              <a:srgbClr val="00CE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lt1"/>
                </a:solidFill>
                <a:latin typeface="Tw Cen MT" panose="020B0602020104020603" pitchFamily="34" charset="0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657035" y="3366367"/>
              <a:ext cx="235671" cy="235671"/>
            </a:xfrm>
            <a:prstGeom prst="ellipse">
              <a:avLst/>
            </a:prstGeom>
            <a:solidFill>
              <a:srgbClr val="00CE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lt1"/>
                </a:solidFill>
                <a:latin typeface="Tw Cen MT" panose="020B0602020104020603" pitchFamily="34" charset="0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29" name="Google Shape;29;p3"/>
            <p:cNvSpPr/>
            <p:nvPr/>
          </p:nvSpPr>
          <p:spPr>
            <a:xfrm>
              <a:off x="1062387" y="5410199"/>
              <a:ext cx="235671" cy="235671"/>
            </a:xfrm>
            <a:prstGeom prst="ellipse">
              <a:avLst/>
            </a:prstGeom>
            <a:solidFill>
              <a:srgbClr val="00CE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lt1"/>
                </a:solidFill>
                <a:latin typeface="Tw Cen MT" panose="020B0602020104020603" pitchFamily="34" charset="0"/>
                <a:ea typeface="Twentieth Century"/>
                <a:cs typeface="Twentieth Century"/>
                <a:sym typeface="Twentieth Century"/>
              </a:endParaRPr>
            </a:p>
          </p:txBody>
        </p:sp>
      </p:grpSp>
      <p:grpSp>
        <p:nvGrpSpPr>
          <p:cNvPr id="30" name="Google Shape;30;p3"/>
          <p:cNvGrpSpPr/>
          <p:nvPr/>
        </p:nvGrpSpPr>
        <p:grpSpPr>
          <a:xfrm>
            <a:off x="10002917" y="-7084"/>
            <a:ext cx="5179221" cy="11869621"/>
            <a:chOff x="10002917" y="-7084"/>
            <a:chExt cx="5179221" cy="11869621"/>
          </a:xfrm>
        </p:grpSpPr>
        <p:pic>
          <p:nvPicPr>
            <p:cNvPr id="31" name="Google Shape;31;p3"/>
            <p:cNvPicPr preferRelativeResize="0"/>
            <p:nvPr/>
          </p:nvPicPr>
          <p:blipFill rotWithShape="1">
            <a:blip r:embed="rId3">
              <a:alphaModFix amt="35000"/>
            </a:blip>
            <a:srcRect/>
            <a:stretch/>
          </p:blipFill>
          <p:spPr>
            <a:xfrm rot="5400000">
              <a:off x="6657717" y="3338116"/>
              <a:ext cx="11869621" cy="517922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" name="Google Shape;32;p3"/>
            <p:cNvSpPr/>
            <p:nvPr/>
          </p:nvSpPr>
          <p:spPr>
            <a:xfrm>
              <a:off x="10002917" y="367217"/>
              <a:ext cx="235671" cy="235671"/>
            </a:xfrm>
            <a:prstGeom prst="ellipse">
              <a:avLst/>
            </a:prstGeom>
            <a:solidFill>
              <a:srgbClr val="00CE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lt1"/>
                </a:solidFill>
                <a:latin typeface="Tw Cen MT" panose="020B0602020104020603" pitchFamily="34" charset="0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10958960" y="3130696"/>
              <a:ext cx="235671" cy="235671"/>
            </a:xfrm>
            <a:prstGeom prst="ellipse">
              <a:avLst/>
            </a:prstGeom>
            <a:solidFill>
              <a:srgbClr val="00CE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lt1"/>
                </a:solidFill>
                <a:latin typeface="Tw Cen MT" panose="020B0602020104020603" pitchFamily="34" charset="0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34" name="Google Shape;34;p3"/>
            <p:cNvSpPr/>
            <p:nvPr/>
          </p:nvSpPr>
          <p:spPr>
            <a:xfrm>
              <a:off x="10432328" y="6292967"/>
              <a:ext cx="235671" cy="235671"/>
            </a:xfrm>
            <a:prstGeom prst="ellipse">
              <a:avLst/>
            </a:prstGeom>
            <a:solidFill>
              <a:srgbClr val="00CE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lt1"/>
                </a:solidFill>
                <a:latin typeface="Tw Cen MT" panose="020B0602020104020603" pitchFamily="34" charset="0"/>
                <a:ea typeface="Twentieth Century"/>
                <a:cs typeface="Twentieth Century"/>
                <a:sym typeface="Twentieth Century"/>
              </a:endParaRPr>
            </a:p>
          </p:txBody>
        </p:sp>
      </p:grpSp>
      <p:pic>
        <p:nvPicPr>
          <p:cNvPr id="35" name="Google Shape;35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384002" y="5324982"/>
            <a:ext cx="3289955" cy="1024545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3"/>
          <p:cNvSpPr txBox="1"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  <a:defRPr sz="3600" b="0" i="0" u="none" strike="noStrike" cap="none">
                <a:solidFill>
                  <a:schemeClr val="lt1"/>
                </a:solidFill>
                <a:latin typeface="Tw Cen MT" panose="020B0602020104020603" pitchFamily="34" charset="0"/>
                <a:ea typeface="Tw Cen MT" panose="020B0602020104020603" pitchFamily="34" charset="0"/>
                <a:cs typeface="Tw Cen MT" panose="020B0602020104020603" pitchFamily="34" charset="0"/>
                <a:sym typeface="Twentieth Centur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sp>
        <p:nvSpPr>
          <p:cNvPr id="37" name="Google Shape;37;p3"/>
          <p:cNvSpPr txBox="1"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Tw Cen MT" panose="020B0602020104020603" pitchFamily="34" charset="0"/>
                <a:ea typeface="Tw Cen MT" panose="020B0602020104020603" pitchFamily="34" charset="0"/>
                <a:cs typeface="Tw Cen MT" panose="020B0602020104020603" pitchFamily="34" charset="0"/>
                <a:sym typeface="Twentieth Century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L="2286000" marR="0" lvl="4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L="2743200" marR="0" lvl="5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L="3200400" marR="0" lvl="6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L="3657600" marR="0" lvl="7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L="4114800" marR="0" lvl="8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1"/>
          <p:cNvSpPr txBox="1">
            <a:spLocks noGrp="1"/>
          </p:cNvSpPr>
          <p:nvPr>
            <p:ph type="body" idx="1"/>
          </p:nvPr>
        </p:nvSpPr>
        <p:spPr>
          <a:xfrm>
            <a:off x="1160867" y="1525600"/>
            <a:ext cx="9225600" cy="46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857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Arial"/>
              <a:buAutoNum type="arabicPeriod"/>
              <a:defRPr sz="2400" b="0" i="0" u="none" strike="noStrike" cap="none">
                <a:solidFill>
                  <a:schemeClr val="dk2"/>
                </a:solidFill>
                <a:latin typeface="Tw Cen MT" panose="020B0602020104020603" pitchFamily="34" charset="0"/>
                <a:ea typeface="Tw Cen MT" panose="020B0602020104020603" pitchFamily="34" charset="0"/>
                <a:cs typeface="Tw Cen MT" panose="020B0602020104020603" pitchFamily="34" charset="0"/>
                <a:sym typeface="Twentieth Century"/>
              </a:defRPr>
            </a:lvl1pPr>
            <a:lvl2pPr marL="914400" marR="0" lvl="1" indent="-304800" algn="l" rtl="0">
              <a:lnSpc>
                <a:spcPct val="120000"/>
              </a:lnSpc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200"/>
              <a:buFont typeface="Nunito Light"/>
              <a:buAutoNum type="alphaLcPeriod"/>
              <a:defRPr sz="2000" b="0" i="0" u="none" strike="noStrike" cap="none">
                <a:solidFill>
                  <a:schemeClr val="dk2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L="1371600" marR="0" lvl="2" indent="-304800" algn="l" rtl="0">
              <a:lnSpc>
                <a:spcPct val="120000"/>
              </a:lnSpc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200"/>
              <a:buFont typeface="Nunito Light"/>
              <a:buAutoNum type="romanLcPeriod"/>
              <a:defRPr sz="1800" b="0" i="0" u="none" strike="noStrike" cap="none">
                <a:solidFill>
                  <a:schemeClr val="dk2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L="1828800" marR="0" lvl="3" indent="-304800" algn="l" rtl="0">
              <a:lnSpc>
                <a:spcPct val="120000"/>
              </a:lnSpc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200"/>
              <a:buFont typeface="Nunito Light"/>
              <a:buAutoNum type="arabicPeriod"/>
              <a:defRPr sz="1600" b="0" i="0" u="none" strike="noStrike" cap="none">
                <a:solidFill>
                  <a:schemeClr val="dk2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L="2286000" marR="0" lvl="4" indent="-304800" algn="l" rtl="0">
              <a:lnSpc>
                <a:spcPct val="120000"/>
              </a:lnSpc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200"/>
              <a:buFont typeface="Nunito Light"/>
              <a:buAutoNum type="alphaLcPeriod"/>
              <a:defRPr sz="1600" b="0" i="0" u="none" strike="noStrike" cap="none">
                <a:solidFill>
                  <a:schemeClr val="dk2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L="2743200" marR="0" lvl="5" indent="-304800" algn="l" rtl="0">
              <a:lnSpc>
                <a:spcPct val="120000"/>
              </a:lnSpc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200"/>
              <a:buFont typeface="Nunito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L="3200400" marR="0" lvl="6" indent="-304800" algn="l" rtl="0">
              <a:lnSpc>
                <a:spcPct val="120000"/>
              </a:lnSpc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200"/>
              <a:buFont typeface="Nunito Light"/>
              <a:buAutoNum type="arabicPeriod"/>
              <a:defRPr sz="1400" b="0" i="0" u="none" strike="noStrike" cap="none">
                <a:solidFill>
                  <a:schemeClr val="dk2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L="3657600" marR="0" lvl="7" indent="-304800" algn="l" rtl="0">
              <a:lnSpc>
                <a:spcPct val="120000"/>
              </a:lnSpc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200"/>
              <a:buFont typeface="Nunito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L="4114800" marR="0" lvl="8" indent="-304800" algn="l" rtl="0">
              <a:lnSpc>
                <a:spcPct val="120000"/>
              </a:lnSpc>
              <a:spcBef>
                <a:spcPts val="2133"/>
              </a:spcBef>
              <a:spcAft>
                <a:spcPts val="2133"/>
              </a:spcAft>
              <a:buClr>
                <a:schemeClr val="dk2"/>
              </a:buClr>
              <a:buSzPts val="1200"/>
              <a:buFont typeface="Nunito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 dirty="0"/>
          </a:p>
        </p:txBody>
      </p:sp>
      <p:sp>
        <p:nvSpPr>
          <p:cNvPr id="268" name="Google Shape;268;p21"/>
          <p:cNvSpPr txBox="1">
            <a:spLocks noGrp="1"/>
          </p:cNvSpPr>
          <p:nvPr>
            <p:ph type="ctrTitle"/>
          </p:nvPr>
        </p:nvSpPr>
        <p:spPr>
          <a:xfrm>
            <a:off x="2619801" y="470467"/>
            <a:ext cx="6952400" cy="1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wentieth Century"/>
              <a:buNone/>
              <a:defRPr sz="3200" b="0" i="0" u="none" strike="noStrike" cap="none">
                <a:solidFill>
                  <a:schemeClr val="dk2"/>
                </a:solidFill>
                <a:latin typeface="Tw Cen MT" panose="020B0602020104020603" pitchFamily="34" charset="0"/>
                <a:ea typeface="Tw Cen MT" panose="020B0602020104020603" pitchFamily="34" charset="0"/>
                <a:cs typeface="Tw Cen MT" panose="020B0602020104020603" pitchFamily="34" charset="0"/>
                <a:sym typeface="Twentieth Century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3200">
                <a:solidFill>
                  <a:schemeClr val="dk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3200">
                <a:solidFill>
                  <a:schemeClr val="dk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3200">
                <a:solidFill>
                  <a:schemeClr val="dk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3200">
                <a:solidFill>
                  <a:schemeClr val="dk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3200">
                <a:solidFill>
                  <a:schemeClr val="dk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3200">
                <a:solidFill>
                  <a:schemeClr val="dk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3200">
                <a:solidFill>
                  <a:schemeClr val="dk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3200">
                <a:solidFill>
                  <a:schemeClr val="dk2"/>
                </a:solidFill>
              </a:defRPr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2"/>
          <p:cNvSpPr txBox="1">
            <a:spLocks noGrp="1"/>
          </p:cNvSpPr>
          <p:nvPr>
            <p:ph type="ctrTitle"/>
          </p:nvPr>
        </p:nvSpPr>
        <p:spPr>
          <a:xfrm>
            <a:off x="4514500" y="2798200"/>
            <a:ext cx="3163200" cy="1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  <a:defRPr sz="4000" b="0" i="0" u="none" strike="noStrike" cap="none">
                <a:solidFill>
                  <a:schemeClr val="lt1"/>
                </a:solidFill>
                <a:latin typeface="Tw Cen MT" panose="020B0602020104020603" pitchFamily="34" charset="0"/>
                <a:ea typeface="Tw Cen MT" panose="020B0602020104020603" pitchFamily="34" charset="0"/>
                <a:cs typeface="Tw Cen MT" panose="020B0602020104020603" pitchFamily="34" charset="0"/>
                <a:sym typeface="Twentieth Century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2400"/>
            </a:lvl9pPr>
          </a:lstStyle>
          <a:p>
            <a:endParaRPr dirty="0"/>
          </a:p>
        </p:txBody>
      </p:sp>
      <p:sp>
        <p:nvSpPr>
          <p:cNvPr id="271" name="Google Shape;271;p22"/>
          <p:cNvSpPr txBox="1">
            <a:spLocks noGrp="1"/>
          </p:cNvSpPr>
          <p:nvPr>
            <p:ph type="ctrTitle" idx="2"/>
          </p:nvPr>
        </p:nvSpPr>
        <p:spPr>
          <a:xfrm>
            <a:off x="520395" y="268871"/>
            <a:ext cx="2632400" cy="7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wentieth Century"/>
              <a:buNone/>
              <a:defRPr sz="1867" b="0" i="0" u="none" strike="noStrike" cap="none">
                <a:solidFill>
                  <a:schemeClr val="lt1"/>
                </a:solidFill>
                <a:latin typeface="Tw Cen MT" panose="020B0602020104020603" pitchFamily="34" charset="0"/>
                <a:ea typeface="Tw Cen MT" panose="020B0602020104020603" pitchFamily="34" charset="0"/>
                <a:cs typeface="Tw Cen MT" panose="020B0602020104020603" pitchFamily="34" charset="0"/>
                <a:sym typeface="Twentieth Century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67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67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67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67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67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67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67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67"/>
            </a:lvl9pPr>
          </a:lstStyle>
          <a:p>
            <a:endParaRPr dirty="0"/>
          </a:p>
        </p:txBody>
      </p:sp>
      <p:sp>
        <p:nvSpPr>
          <p:cNvPr id="272" name="Google Shape;272;p22"/>
          <p:cNvSpPr txBox="1">
            <a:spLocks noGrp="1"/>
          </p:cNvSpPr>
          <p:nvPr>
            <p:ph type="subTitle" idx="1"/>
          </p:nvPr>
        </p:nvSpPr>
        <p:spPr>
          <a:xfrm>
            <a:off x="920595" y="773704"/>
            <a:ext cx="2232400" cy="7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Tw Cen MT" panose="020B0602020104020603" pitchFamily="34" charset="0"/>
                <a:ea typeface="Tw Cen MT" panose="020B0602020104020603" pitchFamily="34" charset="0"/>
                <a:cs typeface="Tw Cen MT" panose="020B0602020104020603" pitchFamily="34" charset="0"/>
                <a:sym typeface="Twentieth Century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 dirty="0"/>
          </a:p>
        </p:txBody>
      </p:sp>
      <p:sp>
        <p:nvSpPr>
          <p:cNvPr id="273" name="Google Shape;273;p22"/>
          <p:cNvSpPr txBox="1">
            <a:spLocks noGrp="1"/>
          </p:cNvSpPr>
          <p:nvPr>
            <p:ph type="title" idx="3"/>
          </p:nvPr>
        </p:nvSpPr>
        <p:spPr>
          <a:xfrm>
            <a:off x="2824597" y="725931"/>
            <a:ext cx="1476800" cy="7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Twentieth Century"/>
              <a:buNone/>
              <a:defRPr sz="4800" b="0" i="0" u="none" strike="noStrike" cap="none">
                <a:solidFill>
                  <a:schemeClr val="lt1"/>
                </a:solidFill>
                <a:latin typeface="Tw Cen MT" panose="020B0602020104020603" pitchFamily="34" charset="0"/>
                <a:ea typeface="Tw Cen MT" panose="020B0602020104020603" pitchFamily="34" charset="0"/>
                <a:cs typeface="Tw Cen MT" panose="020B0602020104020603" pitchFamily="34" charset="0"/>
                <a:sym typeface="Twentieth Century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 dirty="0"/>
          </a:p>
        </p:txBody>
      </p:sp>
      <p:sp>
        <p:nvSpPr>
          <p:cNvPr id="274" name="Google Shape;274;p22"/>
          <p:cNvSpPr txBox="1">
            <a:spLocks noGrp="1"/>
          </p:cNvSpPr>
          <p:nvPr>
            <p:ph type="title" idx="4"/>
          </p:nvPr>
        </p:nvSpPr>
        <p:spPr>
          <a:xfrm>
            <a:off x="2807208" y="2021077"/>
            <a:ext cx="1476800" cy="7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Twentieth Century"/>
              <a:buNone/>
              <a:defRPr sz="4800" b="0" i="0" u="none" strike="noStrike" cap="none">
                <a:solidFill>
                  <a:schemeClr val="lt1"/>
                </a:solidFill>
                <a:latin typeface="Tw Cen MT" panose="020B0602020104020603" pitchFamily="34" charset="0"/>
                <a:ea typeface="Tw Cen MT" panose="020B0602020104020603" pitchFamily="34" charset="0"/>
                <a:cs typeface="Tw Cen MT" panose="020B0602020104020603" pitchFamily="34" charset="0"/>
                <a:sym typeface="Twentieth Centur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 dirty="0"/>
          </a:p>
        </p:txBody>
      </p:sp>
      <p:sp>
        <p:nvSpPr>
          <p:cNvPr id="275" name="Google Shape;275;p22"/>
          <p:cNvSpPr txBox="1">
            <a:spLocks noGrp="1"/>
          </p:cNvSpPr>
          <p:nvPr>
            <p:ph type="title" idx="5"/>
          </p:nvPr>
        </p:nvSpPr>
        <p:spPr>
          <a:xfrm>
            <a:off x="2807208" y="3316224"/>
            <a:ext cx="1476800" cy="7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Twentieth Century"/>
              <a:buNone/>
              <a:defRPr sz="4800" b="0" i="0" u="none" strike="noStrike" cap="none">
                <a:solidFill>
                  <a:schemeClr val="lt1"/>
                </a:solidFill>
                <a:latin typeface="Tw Cen MT" panose="020B0602020104020603" pitchFamily="34" charset="0"/>
                <a:ea typeface="Tw Cen MT" panose="020B0602020104020603" pitchFamily="34" charset="0"/>
                <a:cs typeface="Tw Cen MT" panose="020B0602020104020603" pitchFamily="34" charset="0"/>
                <a:sym typeface="Twentieth Centur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 dirty="0"/>
          </a:p>
        </p:txBody>
      </p:sp>
      <p:sp>
        <p:nvSpPr>
          <p:cNvPr id="276" name="Google Shape;276;p22"/>
          <p:cNvSpPr txBox="1">
            <a:spLocks noGrp="1"/>
          </p:cNvSpPr>
          <p:nvPr>
            <p:ph type="title" idx="6"/>
          </p:nvPr>
        </p:nvSpPr>
        <p:spPr>
          <a:xfrm>
            <a:off x="7896011" y="2790184"/>
            <a:ext cx="1429600" cy="7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Twentieth Century"/>
              <a:buNone/>
              <a:defRPr sz="4800" b="0" i="0" u="none" strike="noStrike" cap="none">
                <a:solidFill>
                  <a:schemeClr val="lt1"/>
                </a:solidFill>
                <a:latin typeface="Tw Cen MT" panose="020B0602020104020603" pitchFamily="34" charset="0"/>
                <a:ea typeface="Tw Cen MT" panose="020B0602020104020603" pitchFamily="34" charset="0"/>
                <a:cs typeface="Tw Cen MT" panose="020B0602020104020603" pitchFamily="34" charset="0"/>
                <a:sym typeface="Twentieth Century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 dirty="0"/>
          </a:p>
        </p:txBody>
      </p:sp>
      <p:sp>
        <p:nvSpPr>
          <p:cNvPr id="277" name="Google Shape;277;p22"/>
          <p:cNvSpPr txBox="1">
            <a:spLocks noGrp="1"/>
          </p:cNvSpPr>
          <p:nvPr>
            <p:ph type="title" idx="7"/>
          </p:nvPr>
        </p:nvSpPr>
        <p:spPr>
          <a:xfrm>
            <a:off x="7896011" y="4149781"/>
            <a:ext cx="1429600" cy="7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Twentieth Century"/>
              <a:buNone/>
              <a:defRPr sz="4800" b="0" i="0" u="none" strike="noStrike" cap="none">
                <a:solidFill>
                  <a:schemeClr val="lt1"/>
                </a:solidFill>
                <a:latin typeface="Tw Cen MT" panose="020B0602020104020603" pitchFamily="34" charset="0"/>
                <a:ea typeface="Tw Cen MT" panose="020B0602020104020603" pitchFamily="34" charset="0"/>
                <a:cs typeface="Tw Cen MT" panose="020B0602020104020603" pitchFamily="34" charset="0"/>
                <a:sym typeface="Twentieth Centur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 dirty="0"/>
          </a:p>
        </p:txBody>
      </p:sp>
      <p:sp>
        <p:nvSpPr>
          <p:cNvPr id="278" name="Google Shape;278;p22"/>
          <p:cNvSpPr txBox="1">
            <a:spLocks noGrp="1"/>
          </p:cNvSpPr>
          <p:nvPr>
            <p:ph type="title" idx="8"/>
          </p:nvPr>
        </p:nvSpPr>
        <p:spPr>
          <a:xfrm>
            <a:off x="7896011" y="5509377"/>
            <a:ext cx="1429600" cy="7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Twentieth Century"/>
              <a:buNone/>
              <a:defRPr sz="4800" b="0" i="0" u="none" strike="noStrike" cap="none">
                <a:solidFill>
                  <a:schemeClr val="lt1"/>
                </a:solidFill>
                <a:latin typeface="Tw Cen MT" panose="020B0602020104020603" pitchFamily="34" charset="0"/>
                <a:ea typeface="Tw Cen MT" panose="020B0602020104020603" pitchFamily="34" charset="0"/>
                <a:cs typeface="Tw Cen MT" panose="020B0602020104020603" pitchFamily="34" charset="0"/>
                <a:sym typeface="Twentieth Centur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 dirty="0"/>
          </a:p>
        </p:txBody>
      </p:sp>
      <p:sp>
        <p:nvSpPr>
          <p:cNvPr id="279" name="Google Shape;279;p22"/>
          <p:cNvSpPr txBox="1">
            <a:spLocks noGrp="1"/>
          </p:cNvSpPr>
          <p:nvPr>
            <p:ph type="ctrTitle" idx="9"/>
          </p:nvPr>
        </p:nvSpPr>
        <p:spPr>
          <a:xfrm>
            <a:off x="520395" y="1557139"/>
            <a:ext cx="2632400" cy="7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wentieth Century"/>
              <a:buNone/>
              <a:defRPr sz="1867" b="0" i="0" u="none" strike="noStrike" cap="none">
                <a:solidFill>
                  <a:schemeClr val="lt1"/>
                </a:solidFill>
                <a:latin typeface="Tw Cen MT" panose="020B0602020104020603" pitchFamily="34" charset="0"/>
                <a:ea typeface="Tw Cen MT" panose="020B0602020104020603" pitchFamily="34" charset="0"/>
                <a:cs typeface="Tw Cen MT" panose="020B0602020104020603" pitchFamily="34" charset="0"/>
                <a:sym typeface="Twentieth Century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67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67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67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67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67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67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67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67"/>
            </a:lvl9pPr>
          </a:lstStyle>
          <a:p>
            <a:endParaRPr dirty="0"/>
          </a:p>
        </p:txBody>
      </p:sp>
      <p:sp>
        <p:nvSpPr>
          <p:cNvPr id="280" name="Google Shape;280;p22"/>
          <p:cNvSpPr txBox="1">
            <a:spLocks noGrp="1"/>
          </p:cNvSpPr>
          <p:nvPr>
            <p:ph type="subTitle" idx="13"/>
          </p:nvPr>
        </p:nvSpPr>
        <p:spPr>
          <a:xfrm>
            <a:off x="920595" y="2061969"/>
            <a:ext cx="2232400" cy="7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Tw Cen MT" panose="020B0602020104020603" pitchFamily="34" charset="0"/>
                <a:ea typeface="Tw Cen MT" panose="020B0602020104020603" pitchFamily="34" charset="0"/>
                <a:cs typeface="Tw Cen MT" panose="020B0602020104020603" pitchFamily="34" charset="0"/>
                <a:sym typeface="Twentieth Century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 dirty="0"/>
          </a:p>
        </p:txBody>
      </p:sp>
      <p:sp>
        <p:nvSpPr>
          <p:cNvPr id="281" name="Google Shape;281;p22"/>
          <p:cNvSpPr txBox="1">
            <a:spLocks noGrp="1"/>
          </p:cNvSpPr>
          <p:nvPr>
            <p:ph type="ctrTitle" idx="14"/>
          </p:nvPr>
        </p:nvSpPr>
        <p:spPr>
          <a:xfrm>
            <a:off x="520395" y="2855115"/>
            <a:ext cx="2632400" cy="7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wentieth Century"/>
              <a:buNone/>
              <a:defRPr sz="1867" b="0" i="0" u="none" strike="noStrike" cap="none">
                <a:solidFill>
                  <a:schemeClr val="lt1"/>
                </a:solidFill>
                <a:latin typeface="Tw Cen MT" panose="020B0602020104020603" pitchFamily="34" charset="0"/>
                <a:ea typeface="Tw Cen MT" panose="020B0602020104020603" pitchFamily="34" charset="0"/>
                <a:cs typeface="Tw Cen MT" panose="020B0602020104020603" pitchFamily="34" charset="0"/>
                <a:sym typeface="Twentieth Century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67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67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67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67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67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67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67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67"/>
            </a:lvl9pPr>
          </a:lstStyle>
          <a:p>
            <a:endParaRPr dirty="0"/>
          </a:p>
        </p:txBody>
      </p:sp>
      <p:sp>
        <p:nvSpPr>
          <p:cNvPr id="282" name="Google Shape;282;p22"/>
          <p:cNvSpPr txBox="1">
            <a:spLocks noGrp="1"/>
          </p:cNvSpPr>
          <p:nvPr>
            <p:ph type="subTitle" idx="15"/>
          </p:nvPr>
        </p:nvSpPr>
        <p:spPr>
          <a:xfrm>
            <a:off x="920595" y="3359941"/>
            <a:ext cx="2232400" cy="7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Tw Cen MT" panose="020B0602020104020603" pitchFamily="34" charset="0"/>
                <a:ea typeface="Tw Cen MT" panose="020B0602020104020603" pitchFamily="34" charset="0"/>
                <a:cs typeface="Tw Cen MT" panose="020B0602020104020603" pitchFamily="34" charset="0"/>
                <a:sym typeface="Twentieth Century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 dirty="0"/>
          </a:p>
        </p:txBody>
      </p:sp>
      <p:sp>
        <p:nvSpPr>
          <p:cNvPr id="283" name="Google Shape;283;p22"/>
          <p:cNvSpPr txBox="1">
            <a:spLocks noGrp="1"/>
          </p:cNvSpPr>
          <p:nvPr>
            <p:ph type="ctrTitle" idx="16"/>
          </p:nvPr>
        </p:nvSpPr>
        <p:spPr>
          <a:xfrm>
            <a:off x="9082077" y="2366907"/>
            <a:ext cx="2632400" cy="7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wentieth Century"/>
              <a:buNone/>
              <a:defRPr sz="1867" b="0" i="0" u="none" strike="noStrike" cap="none">
                <a:solidFill>
                  <a:schemeClr val="lt1"/>
                </a:solidFill>
                <a:latin typeface="Tw Cen MT" panose="020B0602020104020603" pitchFamily="34" charset="0"/>
                <a:ea typeface="Tw Cen MT" panose="020B0602020104020603" pitchFamily="34" charset="0"/>
                <a:cs typeface="Tw Cen MT" panose="020B0602020104020603" pitchFamily="34" charset="0"/>
                <a:sym typeface="Twentieth Centur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67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67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67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67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67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67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67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67"/>
            </a:lvl9pPr>
          </a:lstStyle>
          <a:p>
            <a:endParaRPr dirty="0"/>
          </a:p>
        </p:txBody>
      </p:sp>
      <p:sp>
        <p:nvSpPr>
          <p:cNvPr id="284" name="Google Shape;284;p22"/>
          <p:cNvSpPr txBox="1">
            <a:spLocks noGrp="1"/>
          </p:cNvSpPr>
          <p:nvPr>
            <p:ph type="subTitle" idx="17"/>
          </p:nvPr>
        </p:nvSpPr>
        <p:spPr>
          <a:xfrm>
            <a:off x="9082077" y="2871740"/>
            <a:ext cx="2232400" cy="7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Tw Cen MT" panose="020B0602020104020603" pitchFamily="34" charset="0"/>
                <a:ea typeface="Tw Cen MT" panose="020B0602020104020603" pitchFamily="34" charset="0"/>
                <a:cs typeface="Tw Cen MT" panose="020B0602020104020603" pitchFamily="34" charset="0"/>
                <a:sym typeface="Twentieth Centur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 dirty="0"/>
          </a:p>
        </p:txBody>
      </p:sp>
      <p:sp>
        <p:nvSpPr>
          <p:cNvPr id="285" name="Google Shape;285;p22"/>
          <p:cNvSpPr txBox="1">
            <a:spLocks noGrp="1"/>
          </p:cNvSpPr>
          <p:nvPr>
            <p:ph type="ctrTitle" idx="18"/>
          </p:nvPr>
        </p:nvSpPr>
        <p:spPr>
          <a:xfrm>
            <a:off x="9082077" y="3732127"/>
            <a:ext cx="2632400" cy="7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wentieth Century"/>
              <a:buNone/>
              <a:defRPr sz="1867" b="0" i="0" u="none" strike="noStrike" cap="none">
                <a:solidFill>
                  <a:schemeClr val="lt1"/>
                </a:solidFill>
                <a:latin typeface="Tw Cen MT" panose="020B0602020104020603" pitchFamily="34" charset="0"/>
                <a:ea typeface="Tw Cen MT" panose="020B0602020104020603" pitchFamily="34" charset="0"/>
                <a:cs typeface="Tw Cen MT" panose="020B0602020104020603" pitchFamily="34" charset="0"/>
                <a:sym typeface="Twentieth Centur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67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67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67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67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67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67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67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67"/>
            </a:lvl9pPr>
          </a:lstStyle>
          <a:p>
            <a:endParaRPr dirty="0"/>
          </a:p>
        </p:txBody>
      </p:sp>
      <p:sp>
        <p:nvSpPr>
          <p:cNvPr id="286" name="Google Shape;286;p22"/>
          <p:cNvSpPr txBox="1">
            <a:spLocks noGrp="1"/>
          </p:cNvSpPr>
          <p:nvPr>
            <p:ph type="subTitle" idx="19"/>
          </p:nvPr>
        </p:nvSpPr>
        <p:spPr>
          <a:xfrm>
            <a:off x="9082077" y="4236956"/>
            <a:ext cx="2232400" cy="7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Tw Cen MT" panose="020B0602020104020603" pitchFamily="34" charset="0"/>
                <a:ea typeface="Tw Cen MT" panose="020B0602020104020603" pitchFamily="34" charset="0"/>
                <a:cs typeface="Tw Cen MT" panose="020B0602020104020603" pitchFamily="34" charset="0"/>
                <a:sym typeface="Twentieth Centur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 dirty="0"/>
          </a:p>
        </p:txBody>
      </p:sp>
      <p:sp>
        <p:nvSpPr>
          <p:cNvPr id="287" name="Google Shape;287;p22"/>
          <p:cNvSpPr txBox="1">
            <a:spLocks noGrp="1"/>
          </p:cNvSpPr>
          <p:nvPr>
            <p:ph type="ctrTitle" idx="20"/>
          </p:nvPr>
        </p:nvSpPr>
        <p:spPr>
          <a:xfrm>
            <a:off x="9082077" y="5081804"/>
            <a:ext cx="2632400" cy="7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wentieth Century"/>
              <a:buNone/>
              <a:defRPr sz="1867" b="0" i="0" u="none" strike="noStrike" cap="none">
                <a:solidFill>
                  <a:schemeClr val="lt1"/>
                </a:solidFill>
                <a:latin typeface="Tw Cen MT" panose="020B0602020104020603" pitchFamily="34" charset="0"/>
                <a:ea typeface="Tw Cen MT" panose="020B0602020104020603" pitchFamily="34" charset="0"/>
                <a:cs typeface="Tw Cen MT" panose="020B0602020104020603" pitchFamily="34" charset="0"/>
                <a:sym typeface="Twentieth Centur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67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67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67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67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67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67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67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67"/>
            </a:lvl9pPr>
          </a:lstStyle>
          <a:p>
            <a:endParaRPr dirty="0"/>
          </a:p>
        </p:txBody>
      </p:sp>
      <p:sp>
        <p:nvSpPr>
          <p:cNvPr id="288" name="Google Shape;288;p22"/>
          <p:cNvSpPr txBox="1">
            <a:spLocks noGrp="1"/>
          </p:cNvSpPr>
          <p:nvPr>
            <p:ph type="subTitle" idx="21"/>
          </p:nvPr>
        </p:nvSpPr>
        <p:spPr>
          <a:xfrm>
            <a:off x="9082077" y="5586631"/>
            <a:ext cx="2232400" cy="7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Tw Cen MT" panose="020B0602020104020603" pitchFamily="34" charset="0"/>
                <a:ea typeface="Tw Cen MT" panose="020B0602020104020603" pitchFamily="34" charset="0"/>
                <a:cs typeface="Tw Cen MT" panose="020B0602020104020603" pitchFamily="34" charset="0"/>
                <a:sym typeface="Twentieth Centur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23"/>
          <p:cNvSpPr txBox="1">
            <a:spLocks noGrp="1"/>
          </p:cNvSpPr>
          <p:nvPr>
            <p:ph type="ctrTitle"/>
          </p:nvPr>
        </p:nvSpPr>
        <p:spPr>
          <a:xfrm flipH="1">
            <a:off x="1530200" y="4113533"/>
            <a:ext cx="6674000" cy="13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Twentieth Century"/>
              <a:buNone/>
              <a:defRPr sz="4800" b="0" i="0" u="none" strike="noStrike" cap="none">
                <a:solidFill>
                  <a:schemeClr val="lt1"/>
                </a:solidFill>
                <a:latin typeface="Tw Cen MT" panose="020B0602020104020603" pitchFamily="34" charset="0"/>
                <a:ea typeface="Tw Cen MT" panose="020B0602020104020603" pitchFamily="34" charset="0"/>
                <a:cs typeface="Tw Cen MT" panose="020B0602020104020603" pitchFamily="34" charset="0"/>
                <a:sym typeface="Twentieth Centur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Font typeface="Arial"/>
              <a:buNone/>
              <a:defRPr sz="8666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Font typeface="Arial"/>
              <a:buNone/>
              <a:defRPr sz="8666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Font typeface="Arial"/>
              <a:buNone/>
              <a:defRPr sz="8666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Font typeface="Arial"/>
              <a:buNone/>
              <a:defRPr sz="8666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Font typeface="Arial"/>
              <a:buNone/>
              <a:defRPr sz="8666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Font typeface="Arial"/>
              <a:buNone/>
              <a:defRPr sz="8666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Font typeface="Arial"/>
              <a:buNone/>
              <a:defRPr sz="8666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Font typeface="Arial"/>
              <a:buNone/>
              <a:defRPr sz="8666"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  <p:sp>
        <p:nvSpPr>
          <p:cNvPr id="291" name="Google Shape;291;p23"/>
          <p:cNvSpPr txBox="1">
            <a:spLocks noGrp="1"/>
          </p:cNvSpPr>
          <p:nvPr>
            <p:ph type="title" idx="2"/>
          </p:nvPr>
        </p:nvSpPr>
        <p:spPr>
          <a:xfrm flipH="1">
            <a:off x="1530105" y="3098467"/>
            <a:ext cx="3972400" cy="10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Twentieth Century"/>
              <a:buNone/>
              <a:defRPr sz="12800" b="0" i="0" u="none" strike="noStrike" cap="none">
                <a:solidFill>
                  <a:schemeClr val="lt1"/>
                </a:solidFill>
                <a:latin typeface="Tw Cen MT" panose="020B0602020104020603" pitchFamily="34" charset="0"/>
                <a:ea typeface="Tw Cen MT" panose="020B0602020104020603" pitchFamily="34" charset="0"/>
                <a:cs typeface="Tw Cen MT" panose="020B0602020104020603" pitchFamily="34" charset="0"/>
                <a:sym typeface="Twentieth Centur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8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 dirty="0"/>
          </a:p>
        </p:txBody>
      </p:sp>
      <p:sp>
        <p:nvSpPr>
          <p:cNvPr id="292" name="Google Shape;292;p23"/>
          <p:cNvSpPr txBox="1">
            <a:spLocks noGrp="1"/>
          </p:cNvSpPr>
          <p:nvPr>
            <p:ph type="subTitle" idx="1"/>
          </p:nvPr>
        </p:nvSpPr>
        <p:spPr>
          <a:xfrm>
            <a:off x="1530100" y="5371945"/>
            <a:ext cx="5633200" cy="7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867" b="0" i="0" u="none" strike="noStrike" cap="none">
                <a:solidFill>
                  <a:schemeClr val="lt1"/>
                </a:solidFill>
                <a:latin typeface="Tw Cen MT" panose="020B0602020104020603" pitchFamily="34" charset="0"/>
                <a:ea typeface="Tw Cen MT" panose="020B0602020104020603" pitchFamily="34" charset="0"/>
                <a:cs typeface="Tw Cen MT" panose="020B0602020104020603" pitchFamily="34" charset="0"/>
                <a:sym typeface="Twentieth Centur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24"/>
          <p:cNvSpPr txBox="1">
            <a:spLocks noGrp="1"/>
          </p:cNvSpPr>
          <p:nvPr>
            <p:ph type="ctrTitle"/>
          </p:nvPr>
        </p:nvSpPr>
        <p:spPr>
          <a:xfrm>
            <a:off x="3517800" y="501997"/>
            <a:ext cx="5156400" cy="27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wentieth Century"/>
              <a:buNone/>
              <a:defRPr sz="3600" b="0" i="0" u="none" strike="noStrike" cap="none">
                <a:solidFill>
                  <a:schemeClr val="lt1"/>
                </a:solidFill>
                <a:latin typeface="Tw Cen MT" panose="020B0602020104020603" pitchFamily="34" charset="0"/>
                <a:ea typeface="Tw Cen MT" panose="020B0602020104020603" pitchFamily="34" charset="0"/>
                <a:cs typeface="Tw Cen MT" panose="020B0602020104020603" pitchFamily="34" charset="0"/>
                <a:sym typeface="Twentieth Centur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Arial"/>
              <a:buNone/>
              <a:defRPr sz="2133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Arial"/>
              <a:buNone/>
              <a:defRPr sz="2133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Arial"/>
              <a:buNone/>
              <a:defRPr sz="2133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Arial"/>
              <a:buNone/>
              <a:defRPr sz="2133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Arial"/>
              <a:buNone/>
              <a:defRPr sz="2133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Arial"/>
              <a:buNone/>
              <a:defRPr sz="2133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Arial"/>
              <a:buNone/>
              <a:defRPr sz="2133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Arial"/>
              <a:buNone/>
              <a:defRPr sz="2133"/>
            </a:lvl9pPr>
          </a:lstStyle>
          <a:p>
            <a:endParaRPr dirty="0"/>
          </a:p>
        </p:txBody>
      </p:sp>
      <p:sp>
        <p:nvSpPr>
          <p:cNvPr id="295" name="Google Shape;295;p24"/>
          <p:cNvSpPr txBox="1">
            <a:spLocks noGrp="1"/>
          </p:cNvSpPr>
          <p:nvPr>
            <p:ph type="subTitle" idx="1"/>
          </p:nvPr>
        </p:nvSpPr>
        <p:spPr>
          <a:xfrm>
            <a:off x="3440300" y="3085633"/>
            <a:ext cx="5311200" cy="14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867" b="0" i="0" u="none" strike="noStrike" cap="none">
                <a:solidFill>
                  <a:schemeClr val="lt1"/>
                </a:solidFill>
                <a:latin typeface="Tw Cen MT" panose="020B0602020104020603" pitchFamily="34" charset="0"/>
                <a:ea typeface="Tw Cen MT" panose="020B0602020104020603" pitchFamily="34" charset="0"/>
                <a:cs typeface="Tw Cen MT" panose="020B0602020104020603" pitchFamily="34" charset="0"/>
                <a:sym typeface="Twentieth Centur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En blanco" type="blank">
  <p:cSld name="BLANK">
    <p:bg>
      <p:bgPr>
        <a:solidFill>
          <a:srgbClr val="FFFFFF"/>
        </a:solid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4"/>
          <p:cNvPicPr preferRelativeResize="0"/>
          <p:nvPr/>
        </p:nvPicPr>
        <p:blipFill rotWithShape="1">
          <a:blip r:embed="rId2">
            <a:alphaModFix amt="50000"/>
          </a:blip>
          <a:srcRect/>
          <a:stretch/>
        </p:blipFill>
        <p:spPr>
          <a:xfrm rot="5400000">
            <a:off x="-4520914" y="723184"/>
            <a:ext cx="9041828" cy="3821694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Google Shape;40;p4"/>
          <p:cNvPicPr preferRelativeResize="0"/>
          <p:nvPr/>
        </p:nvPicPr>
        <p:blipFill rotWithShape="1">
          <a:blip r:embed="rId3">
            <a:alphaModFix amt="50000"/>
          </a:blip>
          <a:srcRect/>
          <a:stretch/>
        </p:blipFill>
        <p:spPr>
          <a:xfrm rot="5400000">
            <a:off x="7207498" y="3157508"/>
            <a:ext cx="11191645" cy="4883391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4"/>
          <p:cNvSpPr/>
          <p:nvPr/>
        </p:nvSpPr>
        <p:spPr>
          <a:xfrm>
            <a:off x="1122543" y="694602"/>
            <a:ext cx="235671" cy="235671"/>
          </a:xfrm>
          <a:prstGeom prst="ellipse">
            <a:avLst/>
          </a:prstGeom>
          <a:solidFill>
            <a:srgbClr val="00CE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lt1"/>
              </a:solidFill>
              <a:latin typeface="Tw Cen MT" panose="020B0602020104020603" pitchFamily="34" charset="0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42" name="Google Shape;42;p4"/>
          <p:cNvSpPr/>
          <p:nvPr/>
        </p:nvSpPr>
        <p:spPr>
          <a:xfrm>
            <a:off x="430791" y="3311164"/>
            <a:ext cx="235671" cy="235671"/>
          </a:xfrm>
          <a:prstGeom prst="ellipse">
            <a:avLst/>
          </a:prstGeom>
          <a:solidFill>
            <a:srgbClr val="00CE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lt1"/>
              </a:solidFill>
              <a:latin typeface="Tw Cen MT" panose="020B0602020104020603" pitchFamily="34" charset="0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43" name="Google Shape;43;p4"/>
          <p:cNvSpPr/>
          <p:nvPr/>
        </p:nvSpPr>
        <p:spPr>
          <a:xfrm>
            <a:off x="886872" y="5809891"/>
            <a:ext cx="235671" cy="235671"/>
          </a:xfrm>
          <a:prstGeom prst="ellipse">
            <a:avLst/>
          </a:prstGeom>
          <a:solidFill>
            <a:srgbClr val="00CE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lt1"/>
              </a:solidFill>
              <a:latin typeface="Tw Cen MT" panose="020B0602020104020603" pitchFamily="34" charset="0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44" name="Google Shape;44;p4"/>
          <p:cNvSpPr/>
          <p:nvPr/>
        </p:nvSpPr>
        <p:spPr>
          <a:xfrm>
            <a:off x="10550163" y="253664"/>
            <a:ext cx="235671" cy="235671"/>
          </a:xfrm>
          <a:prstGeom prst="ellipse">
            <a:avLst/>
          </a:prstGeom>
          <a:solidFill>
            <a:srgbClr val="00CE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lt1"/>
              </a:solidFill>
              <a:latin typeface="Tw Cen MT" panose="020B0602020104020603" pitchFamily="34" charset="0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45" name="Google Shape;45;p4"/>
          <p:cNvSpPr/>
          <p:nvPr/>
        </p:nvSpPr>
        <p:spPr>
          <a:xfrm>
            <a:off x="11377227" y="3543954"/>
            <a:ext cx="235671" cy="235671"/>
          </a:xfrm>
          <a:prstGeom prst="ellipse">
            <a:avLst/>
          </a:prstGeom>
          <a:solidFill>
            <a:srgbClr val="00CE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lt1"/>
              </a:solidFill>
              <a:latin typeface="Tw Cen MT" panose="020B0602020104020603" pitchFamily="34" charset="0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46" name="Google Shape;46;p4"/>
          <p:cNvSpPr/>
          <p:nvPr/>
        </p:nvSpPr>
        <p:spPr>
          <a:xfrm>
            <a:off x="10782690" y="6430151"/>
            <a:ext cx="235671" cy="235671"/>
          </a:xfrm>
          <a:prstGeom prst="ellipse">
            <a:avLst/>
          </a:prstGeom>
          <a:solidFill>
            <a:srgbClr val="00CE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lt1"/>
              </a:solidFill>
              <a:latin typeface="Tw Cen MT" panose="020B0602020104020603" pitchFamily="34" charset="0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47" name="Google Shape;47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55804" y="5791200"/>
            <a:ext cx="2680392" cy="8347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Dos objetos">
  <p:cSld name="Dos objetos">
    <p:bg>
      <p:bgPr>
        <a:solidFill>
          <a:srgbClr val="FFFFFF"/>
        </a:solid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5"/>
          <p:cNvSpPr txBox="1">
            <a:spLocks noGrp="1"/>
          </p:cNvSpPr>
          <p:nvPr>
            <p:ph type="title"/>
          </p:nvPr>
        </p:nvSpPr>
        <p:spPr>
          <a:xfrm>
            <a:off x="6172199" y="633267"/>
            <a:ext cx="4875211" cy="1478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103D"/>
              </a:buClr>
              <a:buSzPts val="3600"/>
              <a:buFont typeface="Twentieth Century"/>
              <a:buNone/>
              <a:defRPr sz="3600" b="0" i="0" u="none" strike="noStrike" cap="none">
                <a:solidFill>
                  <a:srgbClr val="10103D"/>
                </a:solidFill>
                <a:latin typeface="Tw Cen MT" panose="020B0602020104020603" pitchFamily="34" charset="0"/>
                <a:ea typeface="Tw Cen MT" panose="020B0602020104020603" pitchFamily="34" charset="0"/>
                <a:cs typeface="Tw Cen MT" panose="020B0602020104020603" pitchFamily="34" charset="0"/>
                <a:sym typeface="Twentieth Centur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sp>
        <p:nvSpPr>
          <p:cNvPr id="50" name="Google Shape;50;p5"/>
          <p:cNvSpPr txBox="1">
            <a:spLocks noGrp="1"/>
          </p:cNvSpPr>
          <p:nvPr>
            <p:ph type="body" idx="1"/>
          </p:nvPr>
        </p:nvSpPr>
        <p:spPr>
          <a:xfrm>
            <a:off x="6172200" y="2249486"/>
            <a:ext cx="4875211" cy="3541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191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10103D"/>
              </a:buClr>
              <a:buSzPts val="3000"/>
              <a:buFont typeface="Arial"/>
              <a:buChar char="•"/>
              <a:defRPr sz="2400" b="0" i="0" u="none" strike="noStrike" cap="none">
                <a:solidFill>
                  <a:srgbClr val="10103D"/>
                </a:solidFill>
                <a:latin typeface="Tw Cen MT" panose="020B0602020104020603" pitchFamily="34" charset="0"/>
                <a:ea typeface="Tw Cen MT" panose="020B0602020104020603" pitchFamily="34" charset="0"/>
                <a:cs typeface="Tw Cen MT" panose="020B0602020104020603" pitchFamily="34" charset="0"/>
                <a:sym typeface="Twentieth Century"/>
              </a:defRPr>
            </a:lvl1pPr>
            <a:lvl2pPr marL="914400" marR="0" lvl="1" indent="-38735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10103D"/>
              </a:buClr>
              <a:buSzPts val="2500"/>
              <a:buFont typeface="Arial"/>
              <a:buChar char="•"/>
              <a:defRPr sz="2000" b="0" i="0" u="none" strike="noStrike" cap="none">
                <a:solidFill>
                  <a:srgbClr val="10103D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L="1371600" marR="0" lvl="2" indent="-37147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10103D"/>
              </a:buClr>
              <a:buSzPts val="2250"/>
              <a:buFont typeface="Arial"/>
              <a:buChar char="•"/>
              <a:defRPr sz="1800" b="0" i="0" u="none" strike="noStrike" cap="none">
                <a:solidFill>
                  <a:srgbClr val="10103D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L="1828800" marR="0" lvl="3" indent="-355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10103D"/>
              </a:buClr>
              <a:buSzPts val="2000"/>
              <a:buFont typeface="Arial"/>
              <a:buChar char="•"/>
              <a:defRPr sz="1600" b="0" i="0" u="none" strike="noStrike" cap="none">
                <a:solidFill>
                  <a:srgbClr val="10103D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L="2286000" marR="0" lvl="4" indent="-355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10103D"/>
              </a:buClr>
              <a:buSzPts val="2000"/>
              <a:buFont typeface="Arial"/>
              <a:buChar char="•"/>
              <a:defRPr sz="1600" b="0" i="0" u="none" strike="noStrike" cap="none">
                <a:solidFill>
                  <a:srgbClr val="10103D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L="2743200" marR="0" lvl="5" indent="-33972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L="3200400" marR="0" lvl="6" indent="-33972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L="3657600" marR="0" lvl="7" indent="-33972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L="4114800" marR="0" lvl="8" indent="-33972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 dirty="0"/>
          </a:p>
        </p:txBody>
      </p:sp>
      <p:pic>
        <p:nvPicPr>
          <p:cNvPr id="51" name="Google Shape;51;p5"/>
          <p:cNvPicPr preferRelativeResize="0"/>
          <p:nvPr/>
        </p:nvPicPr>
        <p:blipFill rotWithShape="1">
          <a:blip r:embed="rId2">
            <a:alphaModFix amt="50000"/>
          </a:blip>
          <a:srcRect/>
          <a:stretch/>
        </p:blipFill>
        <p:spPr>
          <a:xfrm rot="5400000">
            <a:off x="-4520914" y="723184"/>
            <a:ext cx="9041828" cy="3821694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Google Shape;52;p5"/>
          <p:cNvPicPr preferRelativeResize="0"/>
          <p:nvPr/>
        </p:nvPicPr>
        <p:blipFill rotWithShape="1">
          <a:blip r:embed="rId3">
            <a:alphaModFix amt="50000"/>
          </a:blip>
          <a:srcRect/>
          <a:stretch/>
        </p:blipFill>
        <p:spPr>
          <a:xfrm rot="5400000">
            <a:off x="7207498" y="3157508"/>
            <a:ext cx="11191645" cy="4883391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5"/>
          <p:cNvSpPr/>
          <p:nvPr/>
        </p:nvSpPr>
        <p:spPr>
          <a:xfrm>
            <a:off x="1122543" y="694602"/>
            <a:ext cx="235671" cy="235671"/>
          </a:xfrm>
          <a:prstGeom prst="ellipse">
            <a:avLst/>
          </a:prstGeom>
          <a:solidFill>
            <a:srgbClr val="00CE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Tw Cen MT" panose="020B0602020104020603" pitchFamily="34" charset="0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54" name="Google Shape;54;p5"/>
          <p:cNvSpPr/>
          <p:nvPr/>
        </p:nvSpPr>
        <p:spPr>
          <a:xfrm>
            <a:off x="430791" y="3311164"/>
            <a:ext cx="235671" cy="235671"/>
          </a:xfrm>
          <a:prstGeom prst="ellipse">
            <a:avLst/>
          </a:prstGeom>
          <a:solidFill>
            <a:srgbClr val="00CE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Tw Cen MT" panose="020B0602020104020603" pitchFamily="34" charset="0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55" name="Google Shape;55;p5"/>
          <p:cNvSpPr/>
          <p:nvPr/>
        </p:nvSpPr>
        <p:spPr>
          <a:xfrm>
            <a:off x="886872" y="5809891"/>
            <a:ext cx="235671" cy="235671"/>
          </a:xfrm>
          <a:prstGeom prst="ellipse">
            <a:avLst/>
          </a:prstGeom>
          <a:solidFill>
            <a:srgbClr val="00CE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Tw Cen MT" panose="020B0602020104020603" pitchFamily="34" charset="0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56" name="Google Shape;56;p5"/>
          <p:cNvSpPr/>
          <p:nvPr/>
        </p:nvSpPr>
        <p:spPr>
          <a:xfrm>
            <a:off x="10550163" y="253664"/>
            <a:ext cx="235671" cy="235671"/>
          </a:xfrm>
          <a:prstGeom prst="ellipse">
            <a:avLst/>
          </a:prstGeom>
          <a:solidFill>
            <a:srgbClr val="00CE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Tw Cen MT" panose="020B0602020104020603" pitchFamily="34" charset="0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57" name="Google Shape;57;p5"/>
          <p:cNvSpPr/>
          <p:nvPr/>
        </p:nvSpPr>
        <p:spPr>
          <a:xfrm>
            <a:off x="11377227" y="3543954"/>
            <a:ext cx="235671" cy="235671"/>
          </a:xfrm>
          <a:prstGeom prst="ellipse">
            <a:avLst/>
          </a:prstGeom>
          <a:solidFill>
            <a:srgbClr val="00CE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Tw Cen MT" panose="020B0602020104020603" pitchFamily="34" charset="0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58" name="Google Shape;58;p5"/>
          <p:cNvSpPr/>
          <p:nvPr/>
        </p:nvSpPr>
        <p:spPr>
          <a:xfrm>
            <a:off x="10782690" y="6430151"/>
            <a:ext cx="235671" cy="235671"/>
          </a:xfrm>
          <a:prstGeom prst="ellipse">
            <a:avLst/>
          </a:prstGeom>
          <a:solidFill>
            <a:srgbClr val="00CE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Tw Cen MT" panose="020B0602020104020603" pitchFamily="34" charset="0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59" name="Google Shape;59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55804" y="5791200"/>
            <a:ext cx="2680392" cy="8347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ONENTE">
  <p:cSld name="PONENTE">
    <p:bg>
      <p:bgPr>
        <a:solidFill>
          <a:srgbClr val="FFFFFF"/>
        </a:solid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6"/>
          <p:cNvSpPr txBox="1">
            <a:spLocks noGrp="1"/>
          </p:cNvSpPr>
          <p:nvPr>
            <p:ph type="title"/>
          </p:nvPr>
        </p:nvSpPr>
        <p:spPr>
          <a:xfrm>
            <a:off x="6483284" y="1528813"/>
            <a:ext cx="3603397" cy="3659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103D"/>
              </a:buClr>
              <a:buSzPts val="2400"/>
              <a:buFont typeface="Twentieth Century"/>
              <a:buNone/>
              <a:defRPr sz="2400" b="1" i="0" u="none" strike="noStrike" cap="none">
                <a:solidFill>
                  <a:srgbClr val="10103D"/>
                </a:solidFill>
                <a:latin typeface="Tw Cen MT" panose="020B0602020104020603" pitchFamily="34" charset="0"/>
                <a:ea typeface="Tw Cen MT" panose="020B0602020104020603" pitchFamily="34" charset="0"/>
                <a:cs typeface="Tw Cen MT" panose="020B0602020104020603" pitchFamily="34" charset="0"/>
                <a:sym typeface="Twentieth Centur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pic>
        <p:nvPicPr>
          <p:cNvPr id="62" name="Google Shape;62;p6"/>
          <p:cNvPicPr preferRelativeResize="0"/>
          <p:nvPr/>
        </p:nvPicPr>
        <p:blipFill rotWithShape="1">
          <a:blip r:embed="rId2">
            <a:alphaModFix amt="50000"/>
          </a:blip>
          <a:srcRect/>
          <a:stretch/>
        </p:blipFill>
        <p:spPr>
          <a:xfrm rot="5400000">
            <a:off x="-4520914" y="723184"/>
            <a:ext cx="9041828" cy="3821694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6"/>
          <p:cNvPicPr preferRelativeResize="0"/>
          <p:nvPr/>
        </p:nvPicPr>
        <p:blipFill rotWithShape="1">
          <a:blip r:embed="rId3">
            <a:alphaModFix amt="50000"/>
          </a:blip>
          <a:srcRect/>
          <a:stretch/>
        </p:blipFill>
        <p:spPr>
          <a:xfrm rot="5400000">
            <a:off x="7207498" y="3157508"/>
            <a:ext cx="11191645" cy="4883391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6"/>
          <p:cNvSpPr/>
          <p:nvPr/>
        </p:nvSpPr>
        <p:spPr>
          <a:xfrm>
            <a:off x="1122543" y="694602"/>
            <a:ext cx="235671" cy="235671"/>
          </a:xfrm>
          <a:prstGeom prst="ellipse">
            <a:avLst/>
          </a:prstGeom>
          <a:solidFill>
            <a:srgbClr val="00CE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Tw Cen MT" panose="020B0602020104020603" pitchFamily="34" charset="0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65" name="Google Shape;65;p6"/>
          <p:cNvSpPr/>
          <p:nvPr/>
        </p:nvSpPr>
        <p:spPr>
          <a:xfrm>
            <a:off x="430791" y="3311164"/>
            <a:ext cx="235671" cy="235671"/>
          </a:xfrm>
          <a:prstGeom prst="ellipse">
            <a:avLst/>
          </a:prstGeom>
          <a:solidFill>
            <a:srgbClr val="00CE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Tw Cen MT" panose="020B0602020104020603" pitchFamily="34" charset="0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66" name="Google Shape;66;p6"/>
          <p:cNvSpPr/>
          <p:nvPr/>
        </p:nvSpPr>
        <p:spPr>
          <a:xfrm>
            <a:off x="886872" y="5809891"/>
            <a:ext cx="235671" cy="235671"/>
          </a:xfrm>
          <a:prstGeom prst="ellipse">
            <a:avLst/>
          </a:prstGeom>
          <a:solidFill>
            <a:srgbClr val="00CE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Tw Cen MT" panose="020B0602020104020603" pitchFamily="34" charset="0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67" name="Google Shape;67;p6"/>
          <p:cNvSpPr/>
          <p:nvPr/>
        </p:nvSpPr>
        <p:spPr>
          <a:xfrm>
            <a:off x="10550163" y="253664"/>
            <a:ext cx="235671" cy="235671"/>
          </a:xfrm>
          <a:prstGeom prst="ellipse">
            <a:avLst/>
          </a:prstGeom>
          <a:solidFill>
            <a:srgbClr val="00CE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Tw Cen MT" panose="020B0602020104020603" pitchFamily="34" charset="0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68" name="Google Shape;68;p6"/>
          <p:cNvSpPr/>
          <p:nvPr/>
        </p:nvSpPr>
        <p:spPr>
          <a:xfrm>
            <a:off x="11377227" y="3543954"/>
            <a:ext cx="235671" cy="235671"/>
          </a:xfrm>
          <a:prstGeom prst="ellipse">
            <a:avLst/>
          </a:prstGeom>
          <a:solidFill>
            <a:srgbClr val="00CE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Tw Cen MT" panose="020B0602020104020603" pitchFamily="34" charset="0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69" name="Google Shape;69;p6"/>
          <p:cNvSpPr/>
          <p:nvPr/>
        </p:nvSpPr>
        <p:spPr>
          <a:xfrm>
            <a:off x="10782690" y="6430151"/>
            <a:ext cx="235671" cy="235671"/>
          </a:xfrm>
          <a:prstGeom prst="ellipse">
            <a:avLst/>
          </a:prstGeom>
          <a:solidFill>
            <a:srgbClr val="00CE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Tw Cen MT" panose="020B0602020104020603" pitchFamily="34" charset="0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70" name="Google Shape;70;p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55804" y="5791200"/>
            <a:ext cx="2680392" cy="834717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6"/>
          <p:cNvSpPr/>
          <p:nvPr/>
        </p:nvSpPr>
        <p:spPr>
          <a:xfrm>
            <a:off x="6372520" y="2130458"/>
            <a:ext cx="3714161" cy="45719"/>
          </a:xfrm>
          <a:prstGeom prst="rect">
            <a:avLst/>
          </a:prstGeom>
          <a:gradFill>
            <a:gsLst>
              <a:gs pos="0">
                <a:srgbClr val="00CED8"/>
              </a:gs>
              <a:gs pos="51000">
                <a:srgbClr val="10103D"/>
              </a:gs>
              <a:gs pos="100000">
                <a:srgbClr val="00CED8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Tw Cen MT" panose="020B0602020104020603" pitchFamily="34" charset="0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72" name="Google Shape;72;p6"/>
          <p:cNvSpPr/>
          <p:nvPr/>
        </p:nvSpPr>
        <p:spPr>
          <a:xfrm>
            <a:off x="2450969" y="1263191"/>
            <a:ext cx="3054285" cy="3883844"/>
          </a:xfrm>
          <a:prstGeom prst="roundRect">
            <a:avLst>
              <a:gd name="adj" fmla="val 16667"/>
            </a:avLst>
          </a:prstGeom>
          <a:noFill/>
          <a:ln w="85725" cap="flat" cmpd="sng">
            <a:solidFill>
              <a:srgbClr val="00CE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Tw Cen MT" panose="020B0602020104020603" pitchFamily="34" charset="0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73" name="Google Shape;73;p6"/>
          <p:cNvSpPr txBox="1">
            <a:spLocks noGrp="1"/>
          </p:cNvSpPr>
          <p:nvPr>
            <p:ph type="body" idx="1"/>
          </p:nvPr>
        </p:nvSpPr>
        <p:spPr>
          <a:xfrm>
            <a:off x="6483284" y="2300288"/>
            <a:ext cx="3603625" cy="422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10103D"/>
              </a:buClr>
              <a:buSzPts val="3000"/>
              <a:buFont typeface="Arial"/>
              <a:buNone/>
              <a:defRPr sz="2400" b="0" i="0" u="none" strike="noStrike" cap="none">
                <a:solidFill>
                  <a:srgbClr val="10103D"/>
                </a:solidFill>
                <a:latin typeface="Tw Cen MT" panose="020B0602020104020603" pitchFamily="34" charset="0"/>
                <a:ea typeface="Tw Cen MT" panose="020B0602020104020603" pitchFamily="34" charset="0"/>
                <a:cs typeface="Tw Cen MT" panose="020B0602020104020603" pitchFamily="34" charset="0"/>
                <a:sym typeface="Twentieth Century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10103D"/>
              </a:buClr>
              <a:buSzPts val="2500"/>
              <a:buFont typeface="Arial"/>
              <a:buNone/>
              <a:defRPr sz="2000" b="0" i="0" u="none" strike="noStrike" cap="none">
                <a:solidFill>
                  <a:srgbClr val="10103D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10103D"/>
              </a:buClr>
              <a:buSzPts val="2250"/>
              <a:buFont typeface="Arial"/>
              <a:buNone/>
              <a:defRPr sz="1800" b="0" i="0" u="none" strike="noStrike" cap="none">
                <a:solidFill>
                  <a:srgbClr val="10103D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10103D"/>
              </a:buClr>
              <a:buSzPts val="2000"/>
              <a:buFont typeface="Arial"/>
              <a:buNone/>
              <a:defRPr sz="1600" b="0" i="0" u="none" strike="noStrike" cap="none">
                <a:solidFill>
                  <a:srgbClr val="10103D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L="2286000" marR="0" lvl="4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10103D"/>
              </a:buClr>
              <a:buSzPts val="2000"/>
              <a:buFont typeface="Arial"/>
              <a:buNone/>
              <a:defRPr sz="1600" b="0" i="0" u="none" strike="noStrike" cap="none">
                <a:solidFill>
                  <a:srgbClr val="10103D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L="2743200" marR="0" lvl="5" indent="-33972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L="3200400" marR="0" lvl="6" indent="-33972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L="3657600" marR="0" lvl="7" indent="-33972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L="4114800" marR="0" lvl="8" indent="-33972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ORTADA" type="title">
  <p:cSld name="TITLE">
    <p:bg>
      <p:bgPr>
        <a:solidFill>
          <a:srgbClr val="10103D"/>
        </a:solid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7"/>
          <p:cNvSpPr txBox="1">
            <a:spLocks noGrp="1"/>
          </p:cNvSpPr>
          <p:nvPr>
            <p:ph type="ctrTitle"/>
          </p:nvPr>
        </p:nvSpPr>
        <p:spPr>
          <a:xfrm>
            <a:off x="1876424" y="2162852"/>
            <a:ext cx="8791575" cy="1935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Twentieth Century"/>
              <a:buNone/>
              <a:defRPr sz="4800" b="0" i="0" u="none" strike="noStrike" cap="none">
                <a:solidFill>
                  <a:schemeClr val="lt1"/>
                </a:solidFill>
                <a:latin typeface="Tw Cen MT" panose="020B0602020104020603" pitchFamily="34" charset="0"/>
                <a:ea typeface="Tw Cen MT" panose="020B0602020104020603" pitchFamily="34" charset="0"/>
                <a:cs typeface="Tw Cen MT" panose="020B0602020104020603" pitchFamily="34" charset="0"/>
                <a:sym typeface="Twentieth Centur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sp>
        <p:nvSpPr>
          <p:cNvPr id="76" name="Google Shape;76;p7"/>
          <p:cNvSpPr txBox="1">
            <a:spLocks noGrp="1"/>
          </p:cNvSpPr>
          <p:nvPr>
            <p:ph type="subTitle" idx="1"/>
          </p:nvPr>
        </p:nvSpPr>
        <p:spPr>
          <a:xfrm>
            <a:off x="1876424" y="4190615"/>
            <a:ext cx="8791575" cy="6202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Tw Cen MT" panose="020B0602020104020603" pitchFamily="34" charset="0"/>
                <a:ea typeface="Tw Cen MT" panose="020B0602020104020603" pitchFamily="34" charset="0"/>
                <a:cs typeface="Tw Cen MT" panose="020B0602020104020603" pitchFamily="34" charset="0"/>
                <a:sym typeface="Twentieth Century"/>
              </a:defRPr>
            </a:lvl1pPr>
            <a:lvl2pPr marR="0" lvl="1" algn="ctr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R="0" lvl="2" algn="ctr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5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R="0" lvl="3" algn="ctr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R="0" lvl="4" algn="ctr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R="0" lvl="5" algn="ctr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R="0" lvl="6" algn="ctr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R="0" lvl="7" algn="ctr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R="0" lvl="8" algn="ctr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 dirty="0"/>
          </a:p>
        </p:txBody>
      </p:sp>
      <p:grpSp>
        <p:nvGrpSpPr>
          <p:cNvPr id="77" name="Google Shape;77;p7"/>
          <p:cNvGrpSpPr/>
          <p:nvPr/>
        </p:nvGrpSpPr>
        <p:grpSpPr>
          <a:xfrm>
            <a:off x="-1777318" y="-1896311"/>
            <a:ext cx="3832359" cy="9067062"/>
            <a:chOff x="-1777318" y="-1896311"/>
            <a:chExt cx="3832359" cy="9067062"/>
          </a:xfrm>
        </p:grpSpPr>
        <p:pic>
          <p:nvPicPr>
            <p:cNvPr id="78" name="Google Shape;78;p7"/>
            <p:cNvPicPr preferRelativeResize="0"/>
            <p:nvPr/>
          </p:nvPicPr>
          <p:blipFill rotWithShape="1">
            <a:blip r:embed="rId2">
              <a:alphaModFix amt="35000"/>
            </a:blip>
            <a:srcRect/>
            <a:stretch/>
          </p:blipFill>
          <p:spPr>
            <a:xfrm rot="5400000">
              <a:off x="-4394669" y="721040"/>
              <a:ext cx="9067062" cy="383235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9" name="Google Shape;79;p7"/>
            <p:cNvSpPr/>
            <p:nvPr/>
          </p:nvSpPr>
          <p:spPr>
            <a:xfrm>
              <a:off x="1419035" y="570108"/>
              <a:ext cx="235671" cy="235671"/>
            </a:xfrm>
            <a:prstGeom prst="ellipse">
              <a:avLst/>
            </a:prstGeom>
            <a:solidFill>
              <a:srgbClr val="00CE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lt1"/>
                </a:solidFill>
                <a:latin typeface="Tw Cen MT" panose="020B0602020104020603" pitchFamily="34" charset="0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80" name="Google Shape;80;p7"/>
            <p:cNvSpPr/>
            <p:nvPr/>
          </p:nvSpPr>
          <p:spPr>
            <a:xfrm>
              <a:off x="657035" y="3366367"/>
              <a:ext cx="235671" cy="235671"/>
            </a:xfrm>
            <a:prstGeom prst="ellipse">
              <a:avLst/>
            </a:prstGeom>
            <a:solidFill>
              <a:srgbClr val="00CE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lt1"/>
                </a:solidFill>
                <a:latin typeface="Tw Cen MT" panose="020B0602020104020603" pitchFamily="34" charset="0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81" name="Google Shape;81;p7"/>
            <p:cNvSpPr/>
            <p:nvPr/>
          </p:nvSpPr>
          <p:spPr>
            <a:xfrm>
              <a:off x="1062387" y="5410199"/>
              <a:ext cx="235671" cy="235671"/>
            </a:xfrm>
            <a:prstGeom prst="ellipse">
              <a:avLst/>
            </a:prstGeom>
            <a:solidFill>
              <a:srgbClr val="00CE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lt1"/>
                </a:solidFill>
                <a:latin typeface="Tw Cen MT" panose="020B0602020104020603" pitchFamily="34" charset="0"/>
                <a:ea typeface="Twentieth Century"/>
                <a:cs typeface="Twentieth Century"/>
                <a:sym typeface="Twentieth Century"/>
              </a:endParaRPr>
            </a:p>
          </p:txBody>
        </p:sp>
      </p:grpSp>
      <p:grpSp>
        <p:nvGrpSpPr>
          <p:cNvPr id="82" name="Google Shape;82;p7"/>
          <p:cNvGrpSpPr/>
          <p:nvPr/>
        </p:nvGrpSpPr>
        <p:grpSpPr>
          <a:xfrm>
            <a:off x="10002917" y="-7084"/>
            <a:ext cx="5179221" cy="11869621"/>
            <a:chOff x="10002917" y="-7084"/>
            <a:chExt cx="5179221" cy="11869621"/>
          </a:xfrm>
        </p:grpSpPr>
        <p:pic>
          <p:nvPicPr>
            <p:cNvPr id="83" name="Google Shape;83;p7"/>
            <p:cNvPicPr preferRelativeResize="0"/>
            <p:nvPr/>
          </p:nvPicPr>
          <p:blipFill rotWithShape="1">
            <a:blip r:embed="rId3">
              <a:alphaModFix amt="35000"/>
            </a:blip>
            <a:srcRect/>
            <a:stretch/>
          </p:blipFill>
          <p:spPr>
            <a:xfrm rot="5400000">
              <a:off x="6657717" y="3338116"/>
              <a:ext cx="11869621" cy="517922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4" name="Google Shape;84;p7"/>
            <p:cNvSpPr/>
            <p:nvPr/>
          </p:nvSpPr>
          <p:spPr>
            <a:xfrm>
              <a:off x="10002917" y="367217"/>
              <a:ext cx="235671" cy="235671"/>
            </a:xfrm>
            <a:prstGeom prst="ellipse">
              <a:avLst/>
            </a:prstGeom>
            <a:solidFill>
              <a:srgbClr val="00CE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lt1"/>
                </a:solidFill>
                <a:latin typeface="Tw Cen MT" panose="020B0602020104020603" pitchFamily="34" charset="0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85" name="Google Shape;85;p7"/>
            <p:cNvSpPr/>
            <p:nvPr/>
          </p:nvSpPr>
          <p:spPr>
            <a:xfrm>
              <a:off x="10958960" y="3130696"/>
              <a:ext cx="235671" cy="235671"/>
            </a:xfrm>
            <a:prstGeom prst="ellipse">
              <a:avLst/>
            </a:prstGeom>
            <a:solidFill>
              <a:srgbClr val="00CE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lt1"/>
                </a:solidFill>
                <a:latin typeface="Tw Cen MT" panose="020B0602020104020603" pitchFamily="34" charset="0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86" name="Google Shape;86;p7"/>
            <p:cNvSpPr/>
            <p:nvPr/>
          </p:nvSpPr>
          <p:spPr>
            <a:xfrm>
              <a:off x="10432328" y="6292967"/>
              <a:ext cx="235671" cy="235671"/>
            </a:xfrm>
            <a:prstGeom prst="ellipse">
              <a:avLst/>
            </a:prstGeom>
            <a:solidFill>
              <a:srgbClr val="00CE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lt1"/>
                </a:solidFill>
                <a:latin typeface="Tw Cen MT" panose="020B0602020104020603" pitchFamily="34" charset="0"/>
                <a:ea typeface="Twentieth Century"/>
                <a:cs typeface="Twentieth Century"/>
                <a:sym typeface="Twentieth Century"/>
              </a:endParaRPr>
            </a:p>
          </p:txBody>
        </p:sp>
      </p:grpSp>
      <p:pic>
        <p:nvPicPr>
          <p:cNvPr id="87" name="Google Shape;87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384002" y="5324982"/>
            <a:ext cx="3289955" cy="1024545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7"/>
          <p:cNvSpPr txBox="1"/>
          <p:nvPr/>
        </p:nvSpPr>
        <p:spPr>
          <a:xfrm>
            <a:off x="1876424" y="1520609"/>
            <a:ext cx="8791575" cy="6202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</a:pPr>
            <a:r>
              <a:rPr lang="en-US" sz="2000" cap="none" dirty="0">
                <a:solidFill>
                  <a:schemeClr val="lt1"/>
                </a:solidFill>
                <a:latin typeface="Tw Cen MT" panose="020B0602020104020603" pitchFamily="34" charset="0"/>
                <a:ea typeface="Twentieth Century"/>
                <a:cs typeface="Twentieth Century"/>
                <a:sym typeface="Twentieth Century"/>
              </a:rPr>
              <a:t>TEMA:</a:t>
            </a:r>
            <a:endParaRPr sz="2000" cap="none" dirty="0">
              <a:solidFill>
                <a:schemeClr val="lt1"/>
              </a:solidFill>
              <a:latin typeface="Tw Cen MT" panose="020B0602020104020603" pitchFamily="34" charset="0"/>
              <a:ea typeface="Twentieth Century"/>
              <a:cs typeface="Twentieth Century"/>
              <a:sym typeface="Twentieth Century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Diapositiva de título">
  <p:cSld name="Diapositiva de título">
    <p:bg>
      <p:bgPr>
        <a:solidFill>
          <a:schemeClr val="lt1"/>
        </a:soli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8"/>
          <p:cNvSpPr txBox="1"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wentieth Century"/>
              <a:buNone/>
              <a:defRPr sz="4800" b="0" i="0" u="none" strike="noStrike" cap="none">
                <a:solidFill>
                  <a:schemeClr val="dk1"/>
                </a:solidFill>
                <a:latin typeface="Tw Cen MT" panose="020B0602020104020603" pitchFamily="34" charset="0"/>
                <a:ea typeface="Tw Cen MT" panose="020B0602020104020603" pitchFamily="34" charset="0"/>
                <a:cs typeface="Tw Cen MT" panose="020B0602020104020603" pitchFamily="34" charset="0"/>
                <a:sym typeface="Twentieth Centur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sp>
        <p:nvSpPr>
          <p:cNvPr id="91" name="Google Shape;91;p8"/>
          <p:cNvSpPr txBox="1"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Tw Cen MT" panose="020B0602020104020603" pitchFamily="34" charset="0"/>
                <a:ea typeface="Tw Cen MT" panose="020B0602020104020603" pitchFamily="34" charset="0"/>
                <a:cs typeface="Tw Cen MT" panose="020B0602020104020603" pitchFamily="34" charset="0"/>
                <a:sym typeface="Twentieth Century"/>
              </a:defRPr>
            </a:lvl1pPr>
            <a:lvl2pPr marR="0" lvl="1" algn="ctr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R="0" lvl="2" algn="ctr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5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R="0" lvl="3" algn="ctr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R="0" lvl="4" algn="ctr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R="0" lvl="5" algn="ctr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R="0" lvl="6" algn="ctr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R="0" lvl="7" algn="ctr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R="0" lvl="8" algn="ctr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 dirty="0"/>
          </a:p>
        </p:txBody>
      </p:sp>
      <p:pic>
        <p:nvPicPr>
          <p:cNvPr id="92" name="Google Shape;92;p8"/>
          <p:cNvPicPr preferRelativeResize="0"/>
          <p:nvPr/>
        </p:nvPicPr>
        <p:blipFill rotWithShape="1">
          <a:blip r:embed="rId2">
            <a:alphaModFix amt="50000"/>
          </a:blip>
          <a:srcRect/>
          <a:stretch/>
        </p:blipFill>
        <p:spPr>
          <a:xfrm rot="5400000">
            <a:off x="-4520914" y="723184"/>
            <a:ext cx="9041828" cy="3821694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8"/>
          <p:cNvPicPr preferRelativeResize="0"/>
          <p:nvPr/>
        </p:nvPicPr>
        <p:blipFill rotWithShape="1">
          <a:blip r:embed="rId3">
            <a:alphaModFix amt="50000"/>
          </a:blip>
          <a:srcRect/>
          <a:stretch/>
        </p:blipFill>
        <p:spPr>
          <a:xfrm rot="5400000">
            <a:off x="7207498" y="3157508"/>
            <a:ext cx="11191645" cy="4883391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8"/>
          <p:cNvSpPr/>
          <p:nvPr/>
        </p:nvSpPr>
        <p:spPr>
          <a:xfrm>
            <a:off x="1122543" y="694602"/>
            <a:ext cx="235671" cy="235671"/>
          </a:xfrm>
          <a:prstGeom prst="ellipse">
            <a:avLst/>
          </a:prstGeom>
          <a:solidFill>
            <a:srgbClr val="00CE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Tw Cen MT" panose="020B0602020104020603" pitchFamily="34" charset="0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95" name="Google Shape;95;p8"/>
          <p:cNvSpPr/>
          <p:nvPr/>
        </p:nvSpPr>
        <p:spPr>
          <a:xfrm>
            <a:off x="430791" y="3311164"/>
            <a:ext cx="235671" cy="235671"/>
          </a:xfrm>
          <a:prstGeom prst="ellipse">
            <a:avLst/>
          </a:prstGeom>
          <a:solidFill>
            <a:srgbClr val="00CE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Tw Cen MT" panose="020B0602020104020603" pitchFamily="34" charset="0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96" name="Google Shape;96;p8"/>
          <p:cNvSpPr/>
          <p:nvPr/>
        </p:nvSpPr>
        <p:spPr>
          <a:xfrm>
            <a:off x="886872" y="5809891"/>
            <a:ext cx="235671" cy="235671"/>
          </a:xfrm>
          <a:prstGeom prst="ellipse">
            <a:avLst/>
          </a:prstGeom>
          <a:solidFill>
            <a:srgbClr val="00CE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Tw Cen MT" panose="020B0602020104020603" pitchFamily="34" charset="0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97" name="Google Shape;97;p8"/>
          <p:cNvSpPr/>
          <p:nvPr/>
        </p:nvSpPr>
        <p:spPr>
          <a:xfrm>
            <a:off x="10550163" y="253664"/>
            <a:ext cx="235671" cy="235671"/>
          </a:xfrm>
          <a:prstGeom prst="ellipse">
            <a:avLst/>
          </a:prstGeom>
          <a:solidFill>
            <a:srgbClr val="00CE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Tw Cen MT" panose="020B0602020104020603" pitchFamily="34" charset="0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98" name="Google Shape;98;p8"/>
          <p:cNvSpPr/>
          <p:nvPr/>
        </p:nvSpPr>
        <p:spPr>
          <a:xfrm>
            <a:off x="11377227" y="3543954"/>
            <a:ext cx="235671" cy="235671"/>
          </a:xfrm>
          <a:prstGeom prst="ellipse">
            <a:avLst/>
          </a:prstGeom>
          <a:solidFill>
            <a:srgbClr val="00CE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Tw Cen MT" panose="020B0602020104020603" pitchFamily="34" charset="0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99" name="Google Shape;99;p8"/>
          <p:cNvSpPr/>
          <p:nvPr/>
        </p:nvSpPr>
        <p:spPr>
          <a:xfrm>
            <a:off x="10782690" y="6430151"/>
            <a:ext cx="235671" cy="235671"/>
          </a:xfrm>
          <a:prstGeom prst="ellipse">
            <a:avLst/>
          </a:prstGeom>
          <a:solidFill>
            <a:srgbClr val="00CE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Tw Cen MT" panose="020B0602020104020603" pitchFamily="34" charset="0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100" name="Google Shape;100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55804" y="5510367"/>
            <a:ext cx="2680392" cy="8347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ítulo y objetos">
  <p:cSld name="Título y objetos">
    <p:bg>
      <p:bgPr>
        <a:solidFill>
          <a:srgbClr val="FFFFFF"/>
        </a:solid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9"/>
          <p:cNvSpPr txBox="1">
            <a:spLocks noGrp="1"/>
          </p:cNvSpPr>
          <p:nvPr>
            <p:ph type="body" idx="1"/>
          </p:nvPr>
        </p:nvSpPr>
        <p:spPr>
          <a:xfrm>
            <a:off x="1141412" y="3434758"/>
            <a:ext cx="9905999" cy="1478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191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10103D"/>
              </a:buClr>
              <a:buSzPts val="3000"/>
              <a:buFont typeface="Arial"/>
              <a:buChar char="•"/>
              <a:defRPr sz="2400" b="0" i="0" u="none" strike="noStrike" cap="none">
                <a:solidFill>
                  <a:srgbClr val="10103D"/>
                </a:solidFill>
                <a:latin typeface="Tw Cen MT" panose="020B0602020104020603" pitchFamily="34" charset="0"/>
                <a:ea typeface="Tw Cen MT" panose="020B0602020104020603" pitchFamily="34" charset="0"/>
                <a:cs typeface="Tw Cen MT" panose="020B0602020104020603" pitchFamily="34" charset="0"/>
                <a:sym typeface="Twentieth Century"/>
              </a:defRPr>
            </a:lvl1pPr>
            <a:lvl2pPr marL="914400" marR="0" lvl="1" indent="-38735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10103D"/>
              </a:buClr>
              <a:buSzPts val="2500"/>
              <a:buFont typeface="Arial"/>
              <a:buChar char="•"/>
              <a:defRPr sz="2000" b="0" i="0" u="none" strike="noStrike" cap="none">
                <a:solidFill>
                  <a:srgbClr val="10103D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L="1371600" marR="0" lvl="2" indent="-37147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10103D"/>
              </a:buClr>
              <a:buSzPts val="2250"/>
              <a:buFont typeface="Arial"/>
              <a:buChar char="•"/>
              <a:defRPr sz="1800" b="0" i="0" u="none" strike="noStrike" cap="none">
                <a:solidFill>
                  <a:srgbClr val="10103D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L="1828800" marR="0" lvl="3" indent="-355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10103D"/>
              </a:buClr>
              <a:buSzPts val="2000"/>
              <a:buFont typeface="Arial"/>
              <a:buChar char="•"/>
              <a:defRPr sz="1600" b="0" i="0" u="none" strike="noStrike" cap="none">
                <a:solidFill>
                  <a:srgbClr val="10103D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L="2286000" marR="0" lvl="4" indent="-355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10103D"/>
              </a:buClr>
              <a:buSzPts val="2000"/>
              <a:buFont typeface="Arial"/>
              <a:buChar char="•"/>
              <a:defRPr sz="1600" b="0" i="0" u="none" strike="noStrike" cap="none">
                <a:solidFill>
                  <a:srgbClr val="10103D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L="2743200" marR="0" lvl="5" indent="-33972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L="3200400" marR="0" lvl="6" indent="-33972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L="3657600" marR="0" lvl="7" indent="-33972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L="4114800" marR="0" lvl="8" indent="-33972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 dirty="0"/>
          </a:p>
        </p:txBody>
      </p:sp>
      <p:sp>
        <p:nvSpPr>
          <p:cNvPr id="103" name="Google Shape;103;p9"/>
          <p:cNvSpPr txBox="1">
            <a:spLocks noGrp="1"/>
          </p:cNvSpPr>
          <p:nvPr>
            <p:ph type="title"/>
          </p:nvPr>
        </p:nvSpPr>
        <p:spPr>
          <a:xfrm>
            <a:off x="1141413" y="1716305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103D"/>
              </a:buClr>
              <a:buSzPts val="3600"/>
              <a:buFont typeface="Twentieth Century"/>
              <a:buNone/>
              <a:defRPr sz="3600" b="0" i="0" u="none" strike="noStrike" cap="none">
                <a:solidFill>
                  <a:srgbClr val="10103D"/>
                </a:solidFill>
                <a:latin typeface="Tw Cen MT" panose="020B0602020104020603" pitchFamily="34" charset="0"/>
                <a:ea typeface="Tw Cen MT" panose="020B0602020104020603" pitchFamily="34" charset="0"/>
                <a:cs typeface="Tw Cen MT" panose="020B0602020104020603" pitchFamily="34" charset="0"/>
                <a:sym typeface="Twentieth Centur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pic>
        <p:nvPicPr>
          <p:cNvPr id="104" name="Google Shape;104;p9"/>
          <p:cNvPicPr preferRelativeResize="0"/>
          <p:nvPr/>
        </p:nvPicPr>
        <p:blipFill rotWithShape="1">
          <a:blip r:embed="rId2">
            <a:alphaModFix amt="50000"/>
          </a:blip>
          <a:srcRect/>
          <a:stretch/>
        </p:blipFill>
        <p:spPr>
          <a:xfrm rot="5400000">
            <a:off x="-4520914" y="723184"/>
            <a:ext cx="9041828" cy="38216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9"/>
          <p:cNvPicPr preferRelativeResize="0"/>
          <p:nvPr/>
        </p:nvPicPr>
        <p:blipFill rotWithShape="1">
          <a:blip r:embed="rId3">
            <a:alphaModFix amt="50000"/>
          </a:blip>
          <a:srcRect/>
          <a:stretch/>
        </p:blipFill>
        <p:spPr>
          <a:xfrm rot="5400000">
            <a:off x="7207498" y="3157508"/>
            <a:ext cx="11191645" cy="4883391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9"/>
          <p:cNvSpPr/>
          <p:nvPr/>
        </p:nvSpPr>
        <p:spPr>
          <a:xfrm>
            <a:off x="1122543" y="694602"/>
            <a:ext cx="235671" cy="235671"/>
          </a:xfrm>
          <a:prstGeom prst="ellipse">
            <a:avLst/>
          </a:prstGeom>
          <a:solidFill>
            <a:srgbClr val="00CE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Tw Cen MT" panose="020B0602020104020603" pitchFamily="34" charset="0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07" name="Google Shape;107;p9"/>
          <p:cNvSpPr/>
          <p:nvPr/>
        </p:nvSpPr>
        <p:spPr>
          <a:xfrm>
            <a:off x="430791" y="3311164"/>
            <a:ext cx="235671" cy="235671"/>
          </a:xfrm>
          <a:prstGeom prst="ellipse">
            <a:avLst/>
          </a:prstGeom>
          <a:solidFill>
            <a:srgbClr val="00CE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Tw Cen MT" panose="020B0602020104020603" pitchFamily="34" charset="0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08" name="Google Shape;108;p9"/>
          <p:cNvSpPr/>
          <p:nvPr/>
        </p:nvSpPr>
        <p:spPr>
          <a:xfrm>
            <a:off x="886872" y="5809891"/>
            <a:ext cx="235671" cy="235671"/>
          </a:xfrm>
          <a:prstGeom prst="ellipse">
            <a:avLst/>
          </a:prstGeom>
          <a:solidFill>
            <a:srgbClr val="00CE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Tw Cen MT" panose="020B0602020104020603" pitchFamily="34" charset="0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09" name="Google Shape;109;p9"/>
          <p:cNvSpPr/>
          <p:nvPr/>
        </p:nvSpPr>
        <p:spPr>
          <a:xfrm>
            <a:off x="10550163" y="253664"/>
            <a:ext cx="235671" cy="235671"/>
          </a:xfrm>
          <a:prstGeom prst="ellipse">
            <a:avLst/>
          </a:prstGeom>
          <a:solidFill>
            <a:srgbClr val="00CE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Tw Cen MT" panose="020B0602020104020603" pitchFamily="34" charset="0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10" name="Google Shape;110;p9"/>
          <p:cNvSpPr/>
          <p:nvPr/>
        </p:nvSpPr>
        <p:spPr>
          <a:xfrm>
            <a:off x="11377227" y="3543954"/>
            <a:ext cx="235671" cy="235671"/>
          </a:xfrm>
          <a:prstGeom prst="ellipse">
            <a:avLst/>
          </a:prstGeom>
          <a:solidFill>
            <a:srgbClr val="00CE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Tw Cen MT" panose="020B0602020104020603" pitchFamily="34" charset="0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11" name="Google Shape;111;p9"/>
          <p:cNvSpPr/>
          <p:nvPr/>
        </p:nvSpPr>
        <p:spPr>
          <a:xfrm>
            <a:off x="10782690" y="6430151"/>
            <a:ext cx="235671" cy="235671"/>
          </a:xfrm>
          <a:prstGeom prst="ellipse">
            <a:avLst/>
          </a:prstGeom>
          <a:solidFill>
            <a:srgbClr val="00CE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Tw Cen MT" panose="020B0602020104020603" pitchFamily="34" charset="0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112" name="Google Shape;112;p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287677" y="5403336"/>
            <a:ext cx="1262486" cy="12624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Dos objetos" type="twoObj">
  <p:cSld name="TWO_OBJECTS">
    <p:bg>
      <p:bgPr>
        <a:solidFill>
          <a:srgbClr val="FFFFFF"/>
        </a:solidFill>
        <a:effectLst/>
      </p:bgPr>
    </p:bg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0"/>
          <p:cNvSpPr txBox="1">
            <a:spLocks noGrp="1"/>
          </p:cNvSpPr>
          <p:nvPr>
            <p:ph type="title"/>
          </p:nvPr>
        </p:nvSpPr>
        <p:spPr>
          <a:xfrm>
            <a:off x="1141413" y="633267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103D"/>
              </a:buClr>
              <a:buSzPts val="3600"/>
              <a:buFont typeface="Twentieth Century"/>
              <a:buNone/>
              <a:defRPr sz="3600" b="0" i="0" u="none" strike="noStrike" cap="none">
                <a:solidFill>
                  <a:srgbClr val="10103D"/>
                </a:solidFill>
                <a:latin typeface="Tw Cen MT" panose="020B0602020104020603" pitchFamily="34" charset="0"/>
                <a:ea typeface="Tw Cen MT" panose="020B0602020104020603" pitchFamily="34" charset="0"/>
                <a:cs typeface="Tw Cen MT" panose="020B0602020104020603" pitchFamily="34" charset="0"/>
                <a:sym typeface="Twentieth Centur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sp>
        <p:nvSpPr>
          <p:cNvPr id="115" name="Google Shape;115;p10"/>
          <p:cNvSpPr txBox="1">
            <a:spLocks noGrp="1"/>
          </p:cNvSpPr>
          <p:nvPr>
            <p:ph type="body" idx="1"/>
          </p:nvPr>
        </p:nvSpPr>
        <p:spPr>
          <a:xfrm>
            <a:off x="1141410" y="2249486"/>
            <a:ext cx="4878389" cy="3541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191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10103D"/>
              </a:buClr>
              <a:buSzPts val="3000"/>
              <a:buFont typeface="Arial"/>
              <a:buChar char="•"/>
              <a:defRPr sz="2400" b="0" i="0" u="none" strike="noStrike" cap="none">
                <a:solidFill>
                  <a:srgbClr val="10103D"/>
                </a:solidFill>
                <a:latin typeface="Tw Cen MT" panose="020B0602020104020603" pitchFamily="34" charset="0"/>
                <a:ea typeface="Tw Cen MT" panose="020B0602020104020603" pitchFamily="34" charset="0"/>
                <a:cs typeface="Tw Cen MT" panose="020B0602020104020603" pitchFamily="34" charset="0"/>
                <a:sym typeface="Twentieth Century"/>
              </a:defRPr>
            </a:lvl1pPr>
            <a:lvl2pPr marL="914400" marR="0" lvl="1" indent="-38735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10103D"/>
              </a:buClr>
              <a:buSzPts val="2500"/>
              <a:buFont typeface="Arial"/>
              <a:buChar char="•"/>
              <a:defRPr sz="2000" b="0" i="0" u="none" strike="noStrike" cap="none">
                <a:solidFill>
                  <a:srgbClr val="10103D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L="1371600" marR="0" lvl="2" indent="-37147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10103D"/>
              </a:buClr>
              <a:buSzPts val="2250"/>
              <a:buFont typeface="Arial"/>
              <a:buChar char="•"/>
              <a:defRPr sz="1800" b="0" i="0" u="none" strike="noStrike" cap="none">
                <a:solidFill>
                  <a:srgbClr val="10103D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L="1828800" marR="0" lvl="3" indent="-355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10103D"/>
              </a:buClr>
              <a:buSzPts val="2000"/>
              <a:buFont typeface="Arial"/>
              <a:buChar char="•"/>
              <a:defRPr sz="1600" b="0" i="0" u="none" strike="noStrike" cap="none">
                <a:solidFill>
                  <a:srgbClr val="10103D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L="2286000" marR="0" lvl="4" indent="-355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10103D"/>
              </a:buClr>
              <a:buSzPts val="2000"/>
              <a:buFont typeface="Arial"/>
              <a:buChar char="•"/>
              <a:defRPr sz="1600" b="0" i="0" u="none" strike="noStrike" cap="none">
                <a:solidFill>
                  <a:srgbClr val="10103D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L="2743200" marR="0" lvl="5" indent="-33972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L="3200400" marR="0" lvl="6" indent="-33972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L="3657600" marR="0" lvl="7" indent="-33972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L="4114800" marR="0" lvl="8" indent="-33972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 dirty="0"/>
          </a:p>
        </p:txBody>
      </p:sp>
      <p:sp>
        <p:nvSpPr>
          <p:cNvPr id="116" name="Google Shape;116;p10"/>
          <p:cNvSpPr txBox="1">
            <a:spLocks noGrp="1"/>
          </p:cNvSpPr>
          <p:nvPr>
            <p:ph type="body" idx="2"/>
          </p:nvPr>
        </p:nvSpPr>
        <p:spPr>
          <a:xfrm>
            <a:off x="6172200" y="2249486"/>
            <a:ext cx="4875211" cy="3541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191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10103D"/>
              </a:buClr>
              <a:buSzPts val="3000"/>
              <a:buFont typeface="Arial"/>
              <a:buChar char="•"/>
              <a:defRPr sz="2400" b="0" i="0" u="none" strike="noStrike" cap="none">
                <a:solidFill>
                  <a:srgbClr val="10103D"/>
                </a:solidFill>
                <a:latin typeface="Tw Cen MT" panose="020B0602020104020603" pitchFamily="34" charset="0"/>
                <a:ea typeface="Tw Cen MT" panose="020B0602020104020603" pitchFamily="34" charset="0"/>
                <a:cs typeface="Tw Cen MT" panose="020B0602020104020603" pitchFamily="34" charset="0"/>
                <a:sym typeface="Twentieth Century"/>
              </a:defRPr>
            </a:lvl1pPr>
            <a:lvl2pPr marL="914400" marR="0" lvl="1" indent="-38735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10103D"/>
              </a:buClr>
              <a:buSzPts val="2500"/>
              <a:buFont typeface="Arial"/>
              <a:buChar char="•"/>
              <a:defRPr sz="2000" b="0" i="0" u="none" strike="noStrike" cap="none">
                <a:solidFill>
                  <a:srgbClr val="10103D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L="1371600" marR="0" lvl="2" indent="-37147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10103D"/>
              </a:buClr>
              <a:buSzPts val="2250"/>
              <a:buFont typeface="Arial"/>
              <a:buChar char="•"/>
              <a:defRPr sz="1800" b="0" i="0" u="none" strike="noStrike" cap="none">
                <a:solidFill>
                  <a:srgbClr val="10103D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L="1828800" marR="0" lvl="3" indent="-355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10103D"/>
              </a:buClr>
              <a:buSzPts val="2000"/>
              <a:buFont typeface="Arial"/>
              <a:buChar char="•"/>
              <a:defRPr sz="1600" b="0" i="0" u="none" strike="noStrike" cap="none">
                <a:solidFill>
                  <a:srgbClr val="10103D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L="2286000" marR="0" lvl="4" indent="-355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10103D"/>
              </a:buClr>
              <a:buSzPts val="2000"/>
              <a:buFont typeface="Arial"/>
              <a:buChar char="•"/>
              <a:defRPr sz="1600" b="0" i="0" u="none" strike="noStrike" cap="none">
                <a:solidFill>
                  <a:srgbClr val="10103D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L="2743200" marR="0" lvl="5" indent="-33972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L="3200400" marR="0" lvl="6" indent="-33972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L="3657600" marR="0" lvl="7" indent="-33972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L="4114800" marR="0" lvl="8" indent="-33972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 dirty="0"/>
          </a:p>
        </p:txBody>
      </p:sp>
      <p:pic>
        <p:nvPicPr>
          <p:cNvPr id="117" name="Google Shape;117;p10"/>
          <p:cNvPicPr preferRelativeResize="0"/>
          <p:nvPr/>
        </p:nvPicPr>
        <p:blipFill rotWithShape="1">
          <a:blip r:embed="rId2">
            <a:alphaModFix amt="50000"/>
          </a:blip>
          <a:srcRect/>
          <a:stretch/>
        </p:blipFill>
        <p:spPr>
          <a:xfrm rot="5400000">
            <a:off x="-4520914" y="723184"/>
            <a:ext cx="9041828" cy="38216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0"/>
          <p:cNvPicPr preferRelativeResize="0"/>
          <p:nvPr/>
        </p:nvPicPr>
        <p:blipFill rotWithShape="1">
          <a:blip r:embed="rId3">
            <a:alphaModFix amt="50000"/>
          </a:blip>
          <a:srcRect/>
          <a:stretch/>
        </p:blipFill>
        <p:spPr>
          <a:xfrm rot="5400000">
            <a:off x="7207498" y="3157508"/>
            <a:ext cx="11191645" cy="4883391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0"/>
          <p:cNvSpPr/>
          <p:nvPr/>
        </p:nvSpPr>
        <p:spPr>
          <a:xfrm>
            <a:off x="1122543" y="694602"/>
            <a:ext cx="235671" cy="235671"/>
          </a:xfrm>
          <a:prstGeom prst="ellipse">
            <a:avLst/>
          </a:prstGeom>
          <a:solidFill>
            <a:srgbClr val="00CE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Tw Cen MT" panose="020B0602020104020603" pitchFamily="34" charset="0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20" name="Google Shape;120;p10"/>
          <p:cNvSpPr/>
          <p:nvPr/>
        </p:nvSpPr>
        <p:spPr>
          <a:xfrm>
            <a:off x="430791" y="3311164"/>
            <a:ext cx="235671" cy="235671"/>
          </a:xfrm>
          <a:prstGeom prst="ellipse">
            <a:avLst/>
          </a:prstGeom>
          <a:solidFill>
            <a:srgbClr val="00CE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Tw Cen MT" panose="020B0602020104020603" pitchFamily="34" charset="0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21" name="Google Shape;121;p10"/>
          <p:cNvSpPr/>
          <p:nvPr/>
        </p:nvSpPr>
        <p:spPr>
          <a:xfrm>
            <a:off x="886872" y="5809891"/>
            <a:ext cx="235671" cy="235671"/>
          </a:xfrm>
          <a:prstGeom prst="ellipse">
            <a:avLst/>
          </a:prstGeom>
          <a:solidFill>
            <a:srgbClr val="00CE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Tw Cen MT" panose="020B0602020104020603" pitchFamily="34" charset="0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22" name="Google Shape;122;p10"/>
          <p:cNvSpPr/>
          <p:nvPr/>
        </p:nvSpPr>
        <p:spPr>
          <a:xfrm>
            <a:off x="10550163" y="253664"/>
            <a:ext cx="235671" cy="235671"/>
          </a:xfrm>
          <a:prstGeom prst="ellipse">
            <a:avLst/>
          </a:prstGeom>
          <a:solidFill>
            <a:srgbClr val="00CE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Tw Cen MT" panose="020B0602020104020603" pitchFamily="34" charset="0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23" name="Google Shape;123;p10"/>
          <p:cNvSpPr/>
          <p:nvPr/>
        </p:nvSpPr>
        <p:spPr>
          <a:xfrm>
            <a:off x="11377227" y="3543954"/>
            <a:ext cx="235671" cy="235671"/>
          </a:xfrm>
          <a:prstGeom prst="ellipse">
            <a:avLst/>
          </a:prstGeom>
          <a:solidFill>
            <a:srgbClr val="00CE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Tw Cen MT" panose="020B0602020104020603" pitchFamily="34" charset="0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24" name="Google Shape;124;p10"/>
          <p:cNvSpPr/>
          <p:nvPr/>
        </p:nvSpPr>
        <p:spPr>
          <a:xfrm>
            <a:off x="10782690" y="6430151"/>
            <a:ext cx="235671" cy="235671"/>
          </a:xfrm>
          <a:prstGeom prst="ellipse">
            <a:avLst/>
          </a:prstGeom>
          <a:solidFill>
            <a:srgbClr val="00CE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Tw Cen MT" panose="020B0602020104020603" pitchFamily="34" charset="0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125" name="Google Shape;125;p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55804" y="5791200"/>
            <a:ext cx="2680392" cy="8347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103D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"/>
          <p:cNvPicPr preferRelativeResize="0"/>
          <p:nvPr/>
        </p:nvPicPr>
        <p:blipFill rotWithShape="1">
          <a:blip r:embed="rId25">
            <a:alphaModFix/>
          </a:blip>
          <a:srcRect/>
          <a:stretch/>
        </p:blipFill>
        <p:spPr>
          <a:xfrm>
            <a:off x="3688594" y="642498"/>
            <a:ext cx="4814811" cy="4814811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25"/>
          <p:cNvSpPr txBox="1"/>
          <p:nvPr/>
        </p:nvSpPr>
        <p:spPr>
          <a:xfrm>
            <a:off x="5143500" y="5943600"/>
            <a:ext cx="4381500" cy="257175"/>
          </a:xfrm>
          <a:prstGeom prst="rect">
            <a:avLst/>
          </a:prstGeom>
          <a:solidFill>
            <a:srgbClr val="10103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lt1"/>
              </a:solidFill>
              <a:latin typeface="Tw Cen MT" panose="020B0602020104020603" pitchFamily="34" charset="0"/>
              <a:ea typeface="Twentieth Century"/>
              <a:cs typeface="Twentieth Century"/>
              <a:sym typeface="Twentieth Century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6E67482B-7CD6-45A0-B69F-B40EAF68FF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7745" y="640115"/>
            <a:ext cx="9651999" cy="5090183"/>
          </a:xfrm>
          <a:prstGeom prst="rect">
            <a:avLst/>
          </a:prstGeom>
        </p:spPr>
      </p:pic>
      <p:sp>
        <p:nvSpPr>
          <p:cNvPr id="312" name="Google Shape;312;p27"/>
          <p:cNvSpPr txBox="1"/>
          <p:nvPr/>
        </p:nvSpPr>
        <p:spPr>
          <a:xfrm>
            <a:off x="4678156" y="5730298"/>
            <a:ext cx="3145044" cy="99321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lt1"/>
              </a:solidFill>
              <a:latin typeface="Tw Cen MT" panose="020B0602020104020603" pitchFamily="34" charset="0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C82F94B-210A-4672-BCA0-9450F92BB7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6738" y="4792520"/>
            <a:ext cx="1120959" cy="1049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735914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8"/>
          <p:cNvSpPr txBox="1"/>
          <p:nvPr/>
        </p:nvSpPr>
        <p:spPr>
          <a:xfrm>
            <a:off x="0" y="893035"/>
            <a:ext cx="12192000" cy="9531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BO" sz="4424" dirty="0">
                <a:solidFill>
                  <a:srgbClr val="00AAB2"/>
                </a:solidFill>
                <a:latin typeface="Tw Cen MT" panose="020B0602020104020603" pitchFamily="34" charset="0"/>
                <a:ea typeface="Twentieth Century"/>
                <a:cs typeface="Twentieth Century"/>
                <a:sym typeface="Twentieth Century"/>
              </a:rPr>
              <a:t>¿Pero, por qué?</a:t>
            </a:r>
          </a:p>
        </p:txBody>
      </p:sp>
      <p:sp>
        <p:nvSpPr>
          <p:cNvPr id="330" name="Google Shape;330;p28"/>
          <p:cNvSpPr txBox="1"/>
          <p:nvPr/>
        </p:nvSpPr>
        <p:spPr>
          <a:xfrm>
            <a:off x="4678156" y="5730298"/>
            <a:ext cx="3145044" cy="99321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Tw Cen MT" panose="020B0602020104020603" pitchFamily="34" charset="0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5" name="Google Shape;306;p26">
            <a:extLst>
              <a:ext uri="{FF2B5EF4-FFF2-40B4-BE49-F238E27FC236}">
                <a16:creationId xmlns:a16="http://schemas.microsoft.com/office/drawing/2014/main" id="{51E64C9B-5B6E-40D5-BAF5-96499A098C51}"/>
              </a:ext>
            </a:extLst>
          </p:cNvPr>
          <p:cNvSpPr txBox="1"/>
          <p:nvPr/>
        </p:nvSpPr>
        <p:spPr>
          <a:xfrm>
            <a:off x="4414982" y="6383997"/>
            <a:ext cx="6313505" cy="2534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CED8"/>
              </a:buClr>
              <a:buSzPts val="4800"/>
              <a:buFont typeface="Twentieth Century"/>
              <a:buNone/>
            </a:pPr>
            <a:r>
              <a:rPr lang="es-MX" sz="800" dirty="0">
                <a:solidFill>
                  <a:schemeClr val="accent5">
                    <a:lumMod val="50000"/>
                  </a:schemeClr>
                </a:solidFill>
                <a:latin typeface="Tw Cen MT" panose="020B0602020104020603" pitchFamily="34" charset="0"/>
                <a:sym typeface="Twentieth Century"/>
              </a:rPr>
              <a:t>https://www.analyticsvidhya.com/blog/2021/04/difference-between-fit-transform-fit_transform-methods-in-scikit-learn-with-python-code/</a:t>
            </a:r>
            <a:endParaRPr lang="es-MX" sz="800" dirty="0">
              <a:solidFill>
                <a:schemeClr val="accent5">
                  <a:lumMod val="50000"/>
                </a:schemeClr>
              </a:solidFill>
              <a:latin typeface="Tw Cen MT" panose="020B0602020104020603" pitchFamily="34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06B63066-D784-4782-882B-773C671C23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4218" y="2296610"/>
            <a:ext cx="5883563" cy="3621186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D54A3473-AF37-4A76-A9DD-E05E7CEEE9C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7431" b="10653"/>
          <a:stretch/>
        </p:blipFill>
        <p:spPr>
          <a:xfrm>
            <a:off x="5016594" y="1816547"/>
            <a:ext cx="1888837" cy="378078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526C6BCC-52BA-4E6E-A83A-91E6C3C96A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71090" y="768650"/>
            <a:ext cx="1028844" cy="1047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626940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8"/>
          <p:cNvSpPr txBox="1"/>
          <p:nvPr/>
        </p:nvSpPr>
        <p:spPr>
          <a:xfrm>
            <a:off x="0" y="893035"/>
            <a:ext cx="12192000" cy="9531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BO" sz="4424" dirty="0">
                <a:solidFill>
                  <a:srgbClr val="00AAB2"/>
                </a:solidFill>
                <a:latin typeface="Tw Cen MT" panose="020B0602020104020603" pitchFamily="34" charset="0"/>
                <a:ea typeface="Twentieth Century"/>
                <a:cs typeface="Twentieth Century"/>
                <a:sym typeface="Twentieth Century"/>
              </a:rPr>
              <a:t>¿Pero, por qué…!?</a:t>
            </a:r>
          </a:p>
        </p:txBody>
      </p:sp>
      <p:sp>
        <p:nvSpPr>
          <p:cNvPr id="330" name="Google Shape;330;p28"/>
          <p:cNvSpPr txBox="1"/>
          <p:nvPr/>
        </p:nvSpPr>
        <p:spPr>
          <a:xfrm>
            <a:off x="4678156" y="5730298"/>
            <a:ext cx="3145044" cy="99321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Tw Cen MT" panose="020B0602020104020603" pitchFamily="34" charset="0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06B63066-D784-4782-882B-773C671C23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4654" y="1846181"/>
            <a:ext cx="4442691" cy="2734366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EAF6B25E-92CD-4390-A226-C00919142D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442" y="4971747"/>
            <a:ext cx="6122897" cy="993218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F9467E22-221D-4BCD-B06A-0B3B017842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56073" y="3327202"/>
            <a:ext cx="1605848" cy="1253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375249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28"/>
          <p:cNvSpPr txBox="1"/>
          <p:nvPr/>
        </p:nvSpPr>
        <p:spPr>
          <a:xfrm>
            <a:off x="4678156" y="5730298"/>
            <a:ext cx="3145044" cy="99321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Tw Cen MT" panose="020B0602020104020603" pitchFamily="34" charset="0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AF6B25E-92CD-4390-A226-C00919142D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1351" y="1268649"/>
            <a:ext cx="6122897" cy="993218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AA7596E7-E5BE-4729-ACDF-036C5AF87A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0662" y="3429000"/>
            <a:ext cx="3600953" cy="2095792"/>
          </a:xfrm>
          <a:prstGeom prst="rect">
            <a:avLst/>
          </a:prstGeom>
        </p:spPr>
      </p:pic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7A713EB2-C679-4C98-A6C6-F872C67B1FCE}"/>
              </a:ext>
            </a:extLst>
          </p:cNvPr>
          <p:cNvCxnSpPr/>
          <p:nvPr/>
        </p:nvCxnSpPr>
        <p:spPr>
          <a:xfrm>
            <a:off x="8234121" y="3193794"/>
            <a:ext cx="0" cy="260465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Imagen 13">
            <a:extLst>
              <a:ext uri="{FF2B5EF4-FFF2-40B4-BE49-F238E27FC236}">
                <a16:creationId xmlns:a16="http://schemas.microsoft.com/office/drawing/2014/main" id="{491E2150-1DA9-4873-8078-43C943647B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00385" y="2485570"/>
            <a:ext cx="4424217" cy="2567569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761A14F7-4DFB-485E-BF44-E3DB92A9A3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96764" y="5194086"/>
            <a:ext cx="1496035" cy="1080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338513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8"/>
          <p:cNvSpPr txBox="1"/>
          <p:nvPr/>
        </p:nvSpPr>
        <p:spPr>
          <a:xfrm>
            <a:off x="0" y="893035"/>
            <a:ext cx="12192000" cy="9531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24" dirty="0" err="1">
                <a:solidFill>
                  <a:srgbClr val="00AAB2"/>
                </a:solidFill>
                <a:latin typeface="Tw Cen MT" panose="020B0602020104020603" pitchFamily="34" charset="0"/>
                <a:ea typeface="Twentieth Century"/>
                <a:cs typeface="Twentieth Century"/>
                <a:sym typeface="Twentieth Century"/>
              </a:rPr>
              <a:t>Tipos</a:t>
            </a:r>
            <a:r>
              <a:rPr lang="en-US" sz="4424" dirty="0">
                <a:solidFill>
                  <a:srgbClr val="00AAB2"/>
                </a:solidFill>
                <a:latin typeface="Tw Cen MT" panose="020B0602020104020603" pitchFamily="34" charset="0"/>
                <a:ea typeface="Twentieth Century"/>
                <a:cs typeface="Twentieth Century"/>
                <a:sym typeface="Twentieth Century"/>
              </a:rPr>
              <a:t> de </a:t>
            </a:r>
            <a:r>
              <a:rPr lang="en-US" sz="4424" dirty="0" err="1">
                <a:solidFill>
                  <a:srgbClr val="00AAB2"/>
                </a:solidFill>
                <a:latin typeface="Tw Cen MT" panose="020B0602020104020603" pitchFamily="34" charset="0"/>
                <a:ea typeface="Twentieth Century"/>
                <a:cs typeface="Twentieth Century"/>
                <a:sym typeface="Twentieth Century"/>
              </a:rPr>
              <a:t>Datos</a:t>
            </a:r>
            <a:endParaRPr lang="en-US" sz="4424" dirty="0">
              <a:solidFill>
                <a:srgbClr val="00AAB2"/>
              </a:solidFill>
              <a:latin typeface="Tw Cen MT" panose="020B0602020104020603" pitchFamily="34" charset="0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330" name="Google Shape;330;p28"/>
          <p:cNvSpPr txBox="1"/>
          <p:nvPr/>
        </p:nvSpPr>
        <p:spPr>
          <a:xfrm>
            <a:off x="4678156" y="5730298"/>
            <a:ext cx="3145044" cy="99321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Tw Cen MT" panose="020B0602020104020603" pitchFamily="34" charset="0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C1A058CE-E5EB-42D4-BC36-C6E79C2A77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4246" y="1846181"/>
            <a:ext cx="7003508" cy="3955934"/>
          </a:xfrm>
          <a:prstGeom prst="rect">
            <a:avLst/>
          </a:prstGeom>
        </p:spPr>
      </p:pic>
      <p:sp>
        <p:nvSpPr>
          <p:cNvPr id="5" name="Google Shape;306;p26">
            <a:extLst>
              <a:ext uri="{FF2B5EF4-FFF2-40B4-BE49-F238E27FC236}">
                <a16:creationId xmlns:a16="http://schemas.microsoft.com/office/drawing/2014/main" id="{51E64C9B-5B6E-40D5-BAF5-96499A098C51}"/>
              </a:ext>
            </a:extLst>
          </p:cNvPr>
          <p:cNvSpPr txBox="1"/>
          <p:nvPr/>
        </p:nvSpPr>
        <p:spPr>
          <a:xfrm>
            <a:off x="8358909" y="6383997"/>
            <a:ext cx="2369578" cy="2534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CED8"/>
              </a:buClr>
              <a:buSzPts val="4800"/>
              <a:buFont typeface="Twentieth Century"/>
              <a:buNone/>
            </a:pPr>
            <a:r>
              <a:rPr lang="es-MX" sz="800" dirty="0">
                <a:solidFill>
                  <a:schemeClr val="accent5">
                    <a:lumMod val="50000"/>
                  </a:schemeClr>
                </a:solidFill>
                <a:latin typeface="Tw Cen MT" panose="020B0602020104020603" pitchFamily="34" charset="0"/>
                <a:sym typeface="Twentieth Century"/>
              </a:rPr>
              <a:t>https://www.youtube.com/watch?v=GlgA8OMgLxE</a:t>
            </a:r>
            <a:endParaRPr lang="es-MX" sz="800" dirty="0">
              <a:solidFill>
                <a:schemeClr val="accent5">
                  <a:lumMod val="50000"/>
                </a:schemeClr>
              </a:solidFill>
              <a:latin typeface="Tw Cen MT" panose="020B0602020104020603" pitchFamily="34" charset="0"/>
            </a:endParaRPr>
          </a:p>
        </p:txBody>
      </p:sp>
    </p:spTree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8"/>
          <p:cNvSpPr txBox="1"/>
          <p:nvPr/>
        </p:nvSpPr>
        <p:spPr>
          <a:xfrm>
            <a:off x="3648171" y="953509"/>
            <a:ext cx="4895658" cy="9531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24" dirty="0">
                <a:solidFill>
                  <a:srgbClr val="00AAB2"/>
                </a:solidFill>
                <a:latin typeface="Tw Cen MT" panose="020B0602020104020603" pitchFamily="34" charset="0"/>
                <a:ea typeface="Twentieth Century"/>
                <a:cs typeface="Twentieth Century"/>
                <a:sym typeface="Twentieth Century"/>
              </a:rPr>
              <a:t>Train and Test Split</a:t>
            </a:r>
          </a:p>
        </p:txBody>
      </p:sp>
      <p:sp>
        <p:nvSpPr>
          <p:cNvPr id="330" name="Google Shape;330;p28"/>
          <p:cNvSpPr txBox="1"/>
          <p:nvPr/>
        </p:nvSpPr>
        <p:spPr>
          <a:xfrm>
            <a:off x="4678156" y="5730298"/>
            <a:ext cx="3145044" cy="99321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Tw Cen MT" panose="020B0602020104020603" pitchFamily="34" charset="0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5" name="Google Shape;306;p26">
            <a:extLst>
              <a:ext uri="{FF2B5EF4-FFF2-40B4-BE49-F238E27FC236}">
                <a16:creationId xmlns:a16="http://schemas.microsoft.com/office/drawing/2014/main" id="{51E64C9B-5B6E-40D5-BAF5-96499A098C51}"/>
              </a:ext>
            </a:extLst>
          </p:cNvPr>
          <p:cNvSpPr txBox="1"/>
          <p:nvPr/>
        </p:nvSpPr>
        <p:spPr>
          <a:xfrm>
            <a:off x="6456218" y="6383997"/>
            <a:ext cx="4272269" cy="2534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CED8"/>
              </a:buClr>
              <a:buSzPts val="4800"/>
              <a:buFont typeface="Twentieth Century"/>
              <a:buNone/>
            </a:pPr>
            <a:r>
              <a:rPr lang="es-MX" sz="800" dirty="0">
                <a:solidFill>
                  <a:schemeClr val="accent5">
                    <a:lumMod val="50000"/>
                  </a:schemeClr>
                </a:solidFill>
                <a:latin typeface="Tw Cen MT" panose="020B0602020104020603" pitchFamily="34" charset="0"/>
                <a:sym typeface="Twentieth Century"/>
              </a:rPr>
              <a:t>https://code.likeagirl.io/good-train-test-split-an-approach-to-better-accuracy-91427584b614</a:t>
            </a:r>
            <a:endParaRPr lang="es-MX" sz="800" dirty="0">
              <a:solidFill>
                <a:schemeClr val="accent5">
                  <a:lumMod val="50000"/>
                </a:schemeClr>
              </a:solidFill>
              <a:latin typeface="Tw Cen MT" panose="020B0602020104020603" pitchFamily="34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D17BC3AE-79CE-4E51-872F-EF8EFDD18A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3670" y="2021057"/>
            <a:ext cx="5946176" cy="893696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F172A5D6-D35B-4F7E-90C5-B3163A7DCC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3671" y="3106361"/>
            <a:ext cx="5946176" cy="1008727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B95E3038-F52E-4413-B0DB-D9DA895F11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3670" y="4306949"/>
            <a:ext cx="5946178" cy="1194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955600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8"/>
          <p:cNvSpPr txBox="1"/>
          <p:nvPr/>
        </p:nvSpPr>
        <p:spPr>
          <a:xfrm>
            <a:off x="0" y="893035"/>
            <a:ext cx="12192000" cy="9531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24" dirty="0" err="1">
                <a:solidFill>
                  <a:srgbClr val="00AAB2"/>
                </a:solidFill>
                <a:latin typeface="Tw Cen MT" panose="020B0602020104020603" pitchFamily="34" charset="0"/>
                <a:ea typeface="Twentieth Century"/>
                <a:cs typeface="Twentieth Century"/>
                <a:sym typeface="Twentieth Century"/>
              </a:rPr>
              <a:t>Datos</a:t>
            </a:r>
            <a:r>
              <a:rPr lang="en-US" sz="4424" dirty="0">
                <a:solidFill>
                  <a:srgbClr val="00AAB2"/>
                </a:solidFill>
                <a:latin typeface="Tw Cen MT" panose="020B0602020104020603" pitchFamily="34" charset="0"/>
                <a:ea typeface="Twentieth Century"/>
                <a:cs typeface="Twentieth Century"/>
                <a:sym typeface="Twentieth Century"/>
              </a:rPr>
              <a:t> </a:t>
            </a:r>
            <a:r>
              <a:rPr lang="en-US" sz="4424" dirty="0" err="1">
                <a:solidFill>
                  <a:srgbClr val="00AAB2"/>
                </a:solidFill>
                <a:latin typeface="Tw Cen MT" panose="020B0602020104020603" pitchFamily="34" charset="0"/>
                <a:ea typeface="Twentieth Century"/>
                <a:cs typeface="Twentieth Century"/>
                <a:sym typeface="Twentieth Century"/>
              </a:rPr>
              <a:t>Faltantes</a:t>
            </a:r>
            <a:endParaRPr lang="en-US" sz="4424" dirty="0">
              <a:solidFill>
                <a:srgbClr val="00AAB2"/>
              </a:solidFill>
              <a:latin typeface="Tw Cen MT" panose="020B0602020104020603" pitchFamily="34" charset="0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330" name="Google Shape;330;p28"/>
          <p:cNvSpPr txBox="1"/>
          <p:nvPr/>
        </p:nvSpPr>
        <p:spPr>
          <a:xfrm>
            <a:off x="4678156" y="5730298"/>
            <a:ext cx="3145044" cy="99321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Tw Cen MT" panose="020B0602020104020603" pitchFamily="34" charset="0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76DF4218-54B3-4B3C-B562-D9501CA7247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19" t="4397" r="4173"/>
          <a:stretch/>
        </p:blipFill>
        <p:spPr>
          <a:xfrm>
            <a:off x="1890920" y="1729393"/>
            <a:ext cx="8176717" cy="3754952"/>
          </a:xfrm>
          <a:prstGeom prst="rect">
            <a:avLst/>
          </a:prstGeom>
        </p:spPr>
      </p:pic>
      <p:sp>
        <p:nvSpPr>
          <p:cNvPr id="8" name="Google Shape;306;p26">
            <a:extLst>
              <a:ext uri="{FF2B5EF4-FFF2-40B4-BE49-F238E27FC236}">
                <a16:creationId xmlns:a16="http://schemas.microsoft.com/office/drawing/2014/main" id="{64A6494C-0A2D-42C1-9EA4-AF4D9FB31BD7}"/>
              </a:ext>
            </a:extLst>
          </p:cNvPr>
          <p:cNvSpPr txBox="1"/>
          <p:nvPr/>
        </p:nvSpPr>
        <p:spPr>
          <a:xfrm>
            <a:off x="6659418" y="6411706"/>
            <a:ext cx="4170669" cy="2534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CED8"/>
              </a:buClr>
              <a:buSzPts val="4800"/>
              <a:buFont typeface="Twentieth Century"/>
              <a:buNone/>
            </a:pPr>
            <a:r>
              <a:rPr lang="es-MX" sz="800" dirty="0">
                <a:solidFill>
                  <a:schemeClr val="accent5">
                    <a:lumMod val="50000"/>
                  </a:schemeClr>
                </a:solidFill>
                <a:latin typeface="Tw Cen MT" panose="020B0602020104020603" pitchFamily="34" charset="0"/>
                <a:sym typeface="Twentieth Century"/>
              </a:rPr>
              <a:t>https://www.kaggle.com/code/parulpandey/a-guide-to-handling-missing-values-in-python</a:t>
            </a:r>
            <a:endParaRPr lang="es-MX" sz="800" dirty="0">
              <a:solidFill>
                <a:schemeClr val="accent5">
                  <a:lumMod val="50000"/>
                </a:schemeClr>
              </a:solidFill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5836819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8"/>
          <p:cNvSpPr txBox="1"/>
          <p:nvPr/>
        </p:nvSpPr>
        <p:spPr>
          <a:xfrm>
            <a:off x="237805" y="1918273"/>
            <a:ext cx="12192000" cy="9531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4424" dirty="0">
                <a:solidFill>
                  <a:srgbClr val="00AAB2"/>
                </a:solidFill>
                <a:latin typeface="Tw Cen MT" panose="020B0602020104020603" pitchFamily="34" charset="0"/>
                <a:ea typeface="Twentieth Century"/>
                <a:cs typeface="Twentieth Century"/>
                <a:sym typeface="Twentieth Century"/>
              </a:rPr>
              <a:t>Métodos</a:t>
            </a:r>
            <a:r>
              <a:rPr lang="en-US" sz="4424" dirty="0">
                <a:solidFill>
                  <a:srgbClr val="00AAB2"/>
                </a:solidFill>
                <a:latin typeface="Tw Cen MT" panose="020B0602020104020603" pitchFamily="34" charset="0"/>
                <a:ea typeface="Twentieth Century"/>
                <a:cs typeface="Twentieth Century"/>
                <a:sym typeface="Twentieth Century"/>
              </a:rPr>
              <a:t> de </a:t>
            </a:r>
            <a:r>
              <a:rPr lang="en-US" sz="4424" dirty="0" err="1">
                <a:solidFill>
                  <a:srgbClr val="00AAB2"/>
                </a:solidFill>
                <a:latin typeface="Tw Cen MT" panose="020B0602020104020603" pitchFamily="34" charset="0"/>
                <a:ea typeface="Twentieth Century"/>
                <a:cs typeface="Twentieth Century"/>
                <a:sym typeface="Twentieth Century"/>
              </a:rPr>
              <a:t>Imputación</a:t>
            </a:r>
            <a:r>
              <a:rPr lang="en-US" sz="4424" dirty="0">
                <a:solidFill>
                  <a:srgbClr val="00AAB2"/>
                </a:solidFill>
                <a:latin typeface="Tw Cen MT" panose="020B0602020104020603" pitchFamily="34" charset="0"/>
                <a:ea typeface="Twentieth Century"/>
                <a:cs typeface="Twentieth Century"/>
                <a:sym typeface="Twentieth Century"/>
              </a:rPr>
              <a:t> de </a:t>
            </a:r>
            <a:r>
              <a:rPr lang="en-US" sz="4424" dirty="0" err="1">
                <a:solidFill>
                  <a:srgbClr val="00AAB2"/>
                </a:solidFill>
                <a:latin typeface="Tw Cen MT" panose="020B0602020104020603" pitchFamily="34" charset="0"/>
                <a:ea typeface="Twentieth Century"/>
                <a:cs typeface="Twentieth Century"/>
                <a:sym typeface="Twentieth Century"/>
              </a:rPr>
              <a:t>datos</a:t>
            </a:r>
            <a:endParaRPr lang="en-US" sz="4424" dirty="0">
              <a:solidFill>
                <a:srgbClr val="00AAB2"/>
              </a:solidFill>
              <a:latin typeface="Tw Cen MT" panose="020B0602020104020603" pitchFamily="34" charset="0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330" name="Google Shape;330;p28"/>
          <p:cNvSpPr txBox="1"/>
          <p:nvPr/>
        </p:nvSpPr>
        <p:spPr>
          <a:xfrm>
            <a:off x="4678156" y="5730298"/>
            <a:ext cx="3145044" cy="99321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Tw Cen MT" panose="020B0602020104020603" pitchFamily="34" charset="0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6" name="Google Shape;320;p27">
            <a:extLst>
              <a:ext uri="{FF2B5EF4-FFF2-40B4-BE49-F238E27FC236}">
                <a16:creationId xmlns:a16="http://schemas.microsoft.com/office/drawing/2014/main" id="{C5CA1ED0-E870-4074-AD11-3B41DD0508C9}"/>
              </a:ext>
            </a:extLst>
          </p:cNvPr>
          <p:cNvSpPr txBox="1"/>
          <p:nvPr/>
        </p:nvSpPr>
        <p:spPr>
          <a:xfrm>
            <a:off x="3586035" y="3093703"/>
            <a:ext cx="6093674" cy="163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71450" marR="0" lvl="0" indent="-1714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MX" sz="1800" b="1" dirty="0">
                <a:solidFill>
                  <a:schemeClr val="accent5">
                    <a:lumMod val="50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Imputación por medidas de tendencia Central</a:t>
            </a:r>
          </a:p>
          <a:p>
            <a:pPr marL="171450" marR="0" lvl="0" indent="-1714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MX" sz="1800" i="1" dirty="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Imputación por Regresión</a:t>
            </a:r>
          </a:p>
          <a:p>
            <a:pPr marL="171450" marR="0" lvl="0" indent="-1714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MX" sz="1800" i="1" dirty="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Imputación por KNN</a:t>
            </a:r>
          </a:p>
          <a:p>
            <a:pPr marL="171450" marR="0" lvl="0" indent="-1714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MX" sz="1800" i="1" dirty="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Imputación por Auto </a:t>
            </a:r>
            <a:r>
              <a:rPr lang="es-MX" sz="1800" i="1" dirty="0" err="1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Encoders</a:t>
            </a:r>
            <a:endParaRPr lang="es-MX" sz="1800" i="1" dirty="0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marR="0" lvl="0" indent="-1714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MX" sz="1800" i="1" dirty="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Imputación por Regresión Iterativa</a:t>
            </a: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es-MX" sz="1000" dirty="0">
              <a:solidFill>
                <a:schemeClr val="lt1"/>
              </a:solidFill>
              <a:latin typeface="Tw Cen MT" panose="020B0602020104020603" pitchFamily="34" charset="0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A877E8F9-67DF-4557-80D5-520631600D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6773" y="3909290"/>
            <a:ext cx="1149048" cy="1137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869303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>
            <a:extLst>
              <a:ext uri="{FF2B5EF4-FFF2-40B4-BE49-F238E27FC236}">
                <a16:creationId xmlns:a16="http://schemas.microsoft.com/office/drawing/2014/main" id="{285C95FB-D152-469E-83A7-2A1631FD58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1289" y="3222070"/>
            <a:ext cx="4483822" cy="2508228"/>
          </a:xfrm>
          <a:prstGeom prst="rect">
            <a:avLst/>
          </a:prstGeom>
        </p:spPr>
      </p:pic>
      <p:sp>
        <p:nvSpPr>
          <p:cNvPr id="329" name="Google Shape;329;p28"/>
          <p:cNvSpPr txBox="1"/>
          <p:nvPr/>
        </p:nvSpPr>
        <p:spPr>
          <a:xfrm>
            <a:off x="0" y="1115449"/>
            <a:ext cx="12192000" cy="9531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24" dirty="0">
                <a:solidFill>
                  <a:srgbClr val="00AAB2"/>
                </a:solidFill>
                <a:latin typeface="Tw Cen MT" panose="020B0602020104020603" pitchFamily="34" charset="0"/>
                <a:ea typeface="Twentieth Century"/>
                <a:cs typeface="Twentieth Century"/>
                <a:sym typeface="Twentieth Century"/>
              </a:rPr>
              <a:t>Outliers</a:t>
            </a:r>
          </a:p>
        </p:txBody>
      </p:sp>
      <p:sp>
        <p:nvSpPr>
          <p:cNvPr id="330" name="Google Shape;330;p28"/>
          <p:cNvSpPr txBox="1"/>
          <p:nvPr/>
        </p:nvSpPr>
        <p:spPr>
          <a:xfrm>
            <a:off x="4678156" y="5730298"/>
            <a:ext cx="3145044" cy="99321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Tw Cen MT" panose="020B0602020104020603" pitchFamily="34" charset="0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1" name="Google Shape;306;p26">
            <a:extLst>
              <a:ext uri="{FF2B5EF4-FFF2-40B4-BE49-F238E27FC236}">
                <a16:creationId xmlns:a16="http://schemas.microsoft.com/office/drawing/2014/main" id="{516A3D0C-57E0-440E-B6BB-552355A995E2}"/>
              </a:ext>
            </a:extLst>
          </p:cNvPr>
          <p:cNvSpPr txBox="1"/>
          <p:nvPr/>
        </p:nvSpPr>
        <p:spPr>
          <a:xfrm>
            <a:off x="7278254" y="6411706"/>
            <a:ext cx="3551833" cy="2534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CED8"/>
              </a:buClr>
              <a:buSzPts val="4800"/>
              <a:buFont typeface="Twentieth Century"/>
              <a:buNone/>
            </a:pPr>
            <a:r>
              <a:rPr lang="es-MX" sz="800" dirty="0">
                <a:solidFill>
                  <a:schemeClr val="accent5">
                    <a:lumMod val="50000"/>
                  </a:schemeClr>
                </a:solidFill>
                <a:latin typeface="Tw Cen MT" panose="020B0602020104020603" pitchFamily="34" charset="0"/>
                <a:sym typeface="Twentieth Century"/>
              </a:rPr>
              <a:t>https://www.scaler.com/topics/outlier-detection-methods-in-data-mining/</a:t>
            </a:r>
            <a:endParaRPr lang="es-MX" sz="800" dirty="0">
              <a:solidFill>
                <a:schemeClr val="accent5">
                  <a:lumMod val="50000"/>
                </a:schemeClr>
              </a:solidFill>
              <a:latin typeface="Tw Cen MT" panose="020B0602020104020603" pitchFamily="34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593DB27E-8A10-4A80-8A76-BD7B2E5734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6327" y="2397017"/>
            <a:ext cx="4255375" cy="1699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408527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8"/>
          <p:cNvSpPr txBox="1"/>
          <p:nvPr/>
        </p:nvSpPr>
        <p:spPr>
          <a:xfrm>
            <a:off x="0" y="1106212"/>
            <a:ext cx="12192000" cy="9531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24" dirty="0">
                <a:solidFill>
                  <a:srgbClr val="00AAB2"/>
                </a:solidFill>
                <a:latin typeface="Tw Cen MT" panose="020B0602020104020603" pitchFamily="34" charset="0"/>
                <a:ea typeface="Twentieth Century"/>
                <a:cs typeface="Twentieth Century"/>
                <a:sym typeface="Twentieth Century"/>
              </a:rPr>
              <a:t>Isolation Forest</a:t>
            </a:r>
          </a:p>
        </p:txBody>
      </p:sp>
      <p:sp>
        <p:nvSpPr>
          <p:cNvPr id="330" name="Google Shape;330;p28"/>
          <p:cNvSpPr txBox="1"/>
          <p:nvPr/>
        </p:nvSpPr>
        <p:spPr>
          <a:xfrm>
            <a:off x="4678156" y="5730298"/>
            <a:ext cx="3145044" cy="99321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Tw Cen MT" panose="020B0602020104020603" pitchFamily="34" charset="0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1" name="Google Shape;306;p26">
            <a:extLst>
              <a:ext uri="{FF2B5EF4-FFF2-40B4-BE49-F238E27FC236}">
                <a16:creationId xmlns:a16="http://schemas.microsoft.com/office/drawing/2014/main" id="{516A3D0C-57E0-440E-B6BB-552355A995E2}"/>
              </a:ext>
            </a:extLst>
          </p:cNvPr>
          <p:cNvSpPr txBox="1"/>
          <p:nvPr/>
        </p:nvSpPr>
        <p:spPr>
          <a:xfrm>
            <a:off x="8081818" y="6411706"/>
            <a:ext cx="2748269" cy="2534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CED8"/>
              </a:buClr>
              <a:buSzPts val="4800"/>
              <a:buFont typeface="Twentieth Century"/>
              <a:buNone/>
            </a:pPr>
            <a:r>
              <a:rPr lang="es-MX" sz="800" dirty="0">
                <a:solidFill>
                  <a:schemeClr val="accent5">
                    <a:lumMod val="50000"/>
                  </a:schemeClr>
                </a:solidFill>
                <a:latin typeface="Tw Cen MT" panose="020B0602020104020603" pitchFamily="34" charset="0"/>
                <a:sym typeface="Twentieth Century"/>
              </a:rPr>
              <a:t>https://www.youtube.com/watch?v=n2PpD7xnPoM</a:t>
            </a:r>
            <a:endParaRPr lang="es-MX" sz="800" dirty="0">
              <a:solidFill>
                <a:schemeClr val="accent5">
                  <a:lumMod val="50000"/>
                </a:schemeClr>
              </a:solidFill>
              <a:latin typeface="Tw Cen MT" panose="020B0602020104020603" pitchFamily="34" charset="0"/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8DFD943B-0327-427B-9C4C-4759E39CE4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3412" y="2059358"/>
            <a:ext cx="6665175" cy="3653276"/>
          </a:xfrm>
          <a:prstGeom prst="rect">
            <a:avLst/>
          </a:prstGeom>
        </p:spPr>
      </p:pic>
      <p:sp>
        <p:nvSpPr>
          <p:cNvPr id="13" name="Rectángulo 12">
            <a:extLst>
              <a:ext uri="{FF2B5EF4-FFF2-40B4-BE49-F238E27FC236}">
                <a16:creationId xmlns:a16="http://schemas.microsoft.com/office/drawing/2014/main" id="{0BCC8CF6-6C55-4F1C-934E-05F18CFB4852}"/>
              </a:ext>
            </a:extLst>
          </p:cNvPr>
          <p:cNvSpPr/>
          <p:nvPr/>
        </p:nvSpPr>
        <p:spPr>
          <a:xfrm>
            <a:off x="7374366" y="2041694"/>
            <a:ext cx="2290618" cy="11637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BO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9209356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26"/>
          <p:cNvSpPr txBox="1"/>
          <p:nvPr/>
        </p:nvSpPr>
        <p:spPr>
          <a:xfrm>
            <a:off x="1702280" y="1782618"/>
            <a:ext cx="8787440" cy="2197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CED8"/>
              </a:buClr>
              <a:buSzPts val="4800"/>
              <a:buFont typeface="Twentieth Century"/>
              <a:buNone/>
            </a:pPr>
            <a:r>
              <a:rPr lang="es-MX" sz="3600" dirty="0">
                <a:solidFill>
                  <a:srgbClr val="00CED8"/>
                </a:solidFill>
                <a:latin typeface="Tw Cen MT" panose="020B0602020104020603" pitchFamily="34" charset="0"/>
                <a:sym typeface="Twentieth Century"/>
              </a:rPr>
              <a:t>Domina tus datos: </a:t>
            </a: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CED8"/>
              </a:buClr>
              <a:buSzPts val="4800"/>
              <a:buFont typeface="Twentieth Century"/>
              <a:buNone/>
            </a:pPr>
            <a:r>
              <a:rPr lang="es-MX" sz="4800" dirty="0">
                <a:solidFill>
                  <a:srgbClr val="00CED8"/>
                </a:solidFill>
                <a:latin typeface="Tw Cen MT" panose="020B0602020104020603" pitchFamily="34" charset="0"/>
                <a:sym typeface="Twentieth Century"/>
              </a:rPr>
              <a:t>Fundamentos de EDA para Machine Learning</a:t>
            </a:r>
            <a:endParaRPr dirty="0">
              <a:latin typeface="Tw Cen MT" panose="020B0602020104020603" pitchFamily="34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A9DFBCA3-49CA-4D2F-A94D-FFAA88D08F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5494" y="4298197"/>
            <a:ext cx="201764" cy="201764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3028B16A-7635-4BA1-A161-381ACDE355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5494" y="4579866"/>
            <a:ext cx="201764" cy="201764"/>
          </a:xfrm>
          <a:prstGeom prst="rect">
            <a:avLst/>
          </a:prstGeom>
        </p:spPr>
      </p:pic>
      <p:sp>
        <p:nvSpPr>
          <p:cNvPr id="7" name="Google Shape;306;p26">
            <a:extLst>
              <a:ext uri="{FF2B5EF4-FFF2-40B4-BE49-F238E27FC236}">
                <a16:creationId xmlns:a16="http://schemas.microsoft.com/office/drawing/2014/main" id="{34424EA2-A547-40E7-89C6-063718AB6325}"/>
              </a:ext>
            </a:extLst>
          </p:cNvPr>
          <p:cNvSpPr txBox="1"/>
          <p:nvPr/>
        </p:nvSpPr>
        <p:spPr>
          <a:xfrm>
            <a:off x="7997258" y="4308783"/>
            <a:ext cx="2108225" cy="191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CED8"/>
              </a:buClr>
              <a:buSzPts val="4800"/>
              <a:buFont typeface="Twentieth Century"/>
              <a:buNone/>
            </a:pPr>
            <a:r>
              <a:rPr lang="es-MX" sz="800" dirty="0">
                <a:solidFill>
                  <a:schemeClr val="bg1"/>
                </a:solidFill>
                <a:latin typeface="Tw Cen MT" panose="020B0602020104020603" pitchFamily="34" charset="0"/>
                <a:sym typeface="Twentieth Century"/>
              </a:rPr>
              <a:t>https://www.linkedin.com/in/luismaeduardo/</a:t>
            </a:r>
            <a:endParaRPr sz="800" dirty="0">
              <a:solidFill>
                <a:schemeClr val="bg1"/>
              </a:solidFill>
            </a:endParaRPr>
          </a:p>
        </p:txBody>
      </p:sp>
      <p:sp>
        <p:nvSpPr>
          <p:cNvPr id="8" name="Google Shape;306;p26">
            <a:extLst>
              <a:ext uri="{FF2B5EF4-FFF2-40B4-BE49-F238E27FC236}">
                <a16:creationId xmlns:a16="http://schemas.microsoft.com/office/drawing/2014/main" id="{94377561-BEB5-42C6-B596-6A9B87407ED8}"/>
              </a:ext>
            </a:extLst>
          </p:cNvPr>
          <p:cNvSpPr txBox="1"/>
          <p:nvPr/>
        </p:nvSpPr>
        <p:spPr>
          <a:xfrm>
            <a:off x="7997258" y="4590452"/>
            <a:ext cx="1457327" cy="191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CED8"/>
              </a:buClr>
              <a:buSzPts val="4800"/>
              <a:buFont typeface="Twentieth Century"/>
              <a:buNone/>
            </a:pPr>
            <a:r>
              <a:rPr lang="es-MX" sz="800" dirty="0">
                <a:solidFill>
                  <a:schemeClr val="bg1"/>
                </a:solidFill>
                <a:latin typeface="Tw Cen MT" panose="020B0602020104020603" pitchFamily="34" charset="0"/>
                <a:sym typeface="Twentieth Century"/>
              </a:rPr>
              <a:t>https://github.com/eddindata</a:t>
            </a:r>
            <a:endParaRPr sz="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8"/>
          <p:cNvSpPr txBox="1"/>
          <p:nvPr/>
        </p:nvSpPr>
        <p:spPr>
          <a:xfrm>
            <a:off x="0" y="1115449"/>
            <a:ext cx="12192000" cy="9531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24" dirty="0" err="1">
                <a:solidFill>
                  <a:srgbClr val="00AAB2"/>
                </a:solidFill>
                <a:latin typeface="Tw Cen MT" panose="020B0602020104020603" pitchFamily="34" charset="0"/>
                <a:ea typeface="Twentieth Century"/>
                <a:cs typeface="Twentieth Century"/>
                <a:sym typeface="Twentieth Century"/>
              </a:rPr>
              <a:t>Reescalar</a:t>
            </a:r>
            <a:r>
              <a:rPr lang="en-US" sz="4424" dirty="0">
                <a:solidFill>
                  <a:srgbClr val="00AAB2"/>
                </a:solidFill>
                <a:latin typeface="Tw Cen MT" panose="020B0602020104020603" pitchFamily="34" charset="0"/>
                <a:ea typeface="Twentieth Century"/>
                <a:cs typeface="Twentieth Century"/>
                <a:sym typeface="Twentieth Century"/>
              </a:rPr>
              <a:t> vs </a:t>
            </a:r>
            <a:r>
              <a:rPr lang="en-US" sz="4424" dirty="0" err="1">
                <a:solidFill>
                  <a:srgbClr val="00AAB2"/>
                </a:solidFill>
                <a:latin typeface="Tw Cen MT" panose="020B0602020104020603" pitchFamily="34" charset="0"/>
                <a:ea typeface="Twentieth Century"/>
                <a:cs typeface="Twentieth Century"/>
                <a:sym typeface="Twentieth Century"/>
              </a:rPr>
              <a:t>Normalizar</a:t>
            </a:r>
            <a:r>
              <a:rPr lang="en-US" sz="4424" dirty="0">
                <a:solidFill>
                  <a:srgbClr val="00AAB2"/>
                </a:solidFill>
                <a:latin typeface="Tw Cen MT" panose="020B0602020104020603" pitchFamily="34" charset="0"/>
                <a:ea typeface="Twentieth Century"/>
                <a:cs typeface="Twentieth Century"/>
                <a:sym typeface="Twentieth Century"/>
              </a:rPr>
              <a:t> vs </a:t>
            </a:r>
            <a:r>
              <a:rPr lang="en-US" sz="4424" dirty="0" err="1">
                <a:solidFill>
                  <a:srgbClr val="00AAB2"/>
                </a:solidFill>
                <a:latin typeface="Tw Cen MT" panose="020B0602020104020603" pitchFamily="34" charset="0"/>
                <a:ea typeface="Twentieth Century"/>
                <a:cs typeface="Twentieth Century"/>
                <a:sym typeface="Twentieth Century"/>
              </a:rPr>
              <a:t>Estandarizar</a:t>
            </a:r>
            <a:endParaRPr lang="en-US" sz="4424" dirty="0">
              <a:solidFill>
                <a:srgbClr val="00AAB2"/>
              </a:solidFill>
              <a:latin typeface="Tw Cen MT" panose="020B0602020104020603" pitchFamily="34" charset="0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330" name="Google Shape;330;p28"/>
          <p:cNvSpPr txBox="1"/>
          <p:nvPr/>
        </p:nvSpPr>
        <p:spPr>
          <a:xfrm>
            <a:off x="4678156" y="5730298"/>
            <a:ext cx="3145044" cy="99321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Tw Cen MT" panose="020B0602020104020603" pitchFamily="34" charset="0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30506E6A-6B31-458D-99A0-C43A412943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817" y="2558473"/>
            <a:ext cx="10976775" cy="2374748"/>
          </a:xfrm>
          <a:prstGeom prst="rect">
            <a:avLst/>
          </a:prstGeom>
        </p:spPr>
      </p:pic>
      <p:sp>
        <p:nvSpPr>
          <p:cNvPr id="11" name="Google Shape;306;p26">
            <a:extLst>
              <a:ext uri="{FF2B5EF4-FFF2-40B4-BE49-F238E27FC236}">
                <a16:creationId xmlns:a16="http://schemas.microsoft.com/office/drawing/2014/main" id="{516A3D0C-57E0-440E-B6BB-552355A995E2}"/>
              </a:ext>
            </a:extLst>
          </p:cNvPr>
          <p:cNvSpPr txBox="1"/>
          <p:nvPr/>
        </p:nvSpPr>
        <p:spPr>
          <a:xfrm>
            <a:off x="5874328" y="6411706"/>
            <a:ext cx="4955760" cy="2534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CED8"/>
              </a:buClr>
              <a:buSzPts val="4800"/>
              <a:buFont typeface="Twentieth Century"/>
              <a:buNone/>
            </a:pPr>
            <a:r>
              <a:rPr lang="es-MX" sz="800" dirty="0">
                <a:solidFill>
                  <a:schemeClr val="accent5">
                    <a:lumMod val="50000"/>
                  </a:schemeClr>
                </a:solidFill>
                <a:latin typeface="Tw Cen MT" panose="020B0602020104020603" pitchFamily="34" charset="0"/>
                <a:sym typeface="Twentieth Century"/>
              </a:rPr>
              <a:t>https://docs.google.com/spreadsheets/d/1woVi7wq13628HJ-tN6ApaRGVZ85OdmHsDBKLAf5ylaQ/edit#gid=0</a:t>
            </a:r>
            <a:endParaRPr lang="es-MX" sz="800" dirty="0">
              <a:solidFill>
                <a:schemeClr val="accent5">
                  <a:lumMod val="50000"/>
                </a:schemeClr>
              </a:solidFill>
              <a:latin typeface="Tw Cen MT" panose="020B0602020104020603" pitchFamily="34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870BFDA9-638E-4652-A91C-995F67437D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8683" y="5077017"/>
            <a:ext cx="1031289" cy="1190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423525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8"/>
          <p:cNvSpPr txBox="1"/>
          <p:nvPr/>
        </p:nvSpPr>
        <p:spPr>
          <a:xfrm>
            <a:off x="0" y="1115449"/>
            <a:ext cx="12192000" cy="9531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24" dirty="0" err="1">
                <a:solidFill>
                  <a:srgbClr val="00AAB2"/>
                </a:solidFill>
                <a:latin typeface="Tw Cen MT" panose="020B0602020104020603" pitchFamily="34" charset="0"/>
                <a:ea typeface="Twentieth Century"/>
                <a:cs typeface="Twentieth Century"/>
                <a:sym typeface="Twentieth Century"/>
              </a:rPr>
              <a:t>Reescalar</a:t>
            </a:r>
            <a:r>
              <a:rPr lang="en-US" sz="4424" dirty="0">
                <a:solidFill>
                  <a:srgbClr val="00AAB2"/>
                </a:solidFill>
                <a:latin typeface="Tw Cen MT" panose="020B0602020104020603" pitchFamily="34" charset="0"/>
                <a:ea typeface="Twentieth Century"/>
                <a:cs typeface="Twentieth Century"/>
                <a:sym typeface="Twentieth Century"/>
              </a:rPr>
              <a:t> vs </a:t>
            </a:r>
            <a:r>
              <a:rPr lang="en-US" sz="4424" dirty="0" err="1">
                <a:solidFill>
                  <a:srgbClr val="00AAB2"/>
                </a:solidFill>
                <a:latin typeface="Tw Cen MT" panose="020B0602020104020603" pitchFamily="34" charset="0"/>
                <a:ea typeface="Twentieth Century"/>
                <a:cs typeface="Twentieth Century"/>
                <a:sym typeface="Twentieth Century"/>
              </a:rPr>
              <a:t>Normalizar</a:t>
            </a:r>
            <a:r>
              <a:rPr lang="en-US" sz="4424" dirty="0">
                <a:solidFill>
                  <a:srgbClr val="00AAB2"/>
                </a:solidFill>
                <a:latin typeface="Tw Cen MT" panose="020B0602020104020603" pitchFamily="34" charset="0"/>
                <a:ea typeface="Twentieth Century"/>
                <a:cs typeface="Twentieth Century"/>
                <a:sym typeface="Twentieth Century"/>
              </a:rPr>
              <a:t> vs </a:t>
            </a:r>
            <a:r>
              <a:rPr lang="en-US" sz="4424" dirty="0" err="1">
                <a:solidFill>
                  <a:srgbClr val="00AAB2"/>
                </a:solidFill>
                <a:latin typeface="Tw Cen MT" panose="020B0602020104020603" pitchFamily="34" charset="0"/>
                <a:ea typeface="Twentieth Century"/>
                <a:cs typeface="Twentieth Century"/>
                <a:sym typeface="Twentieth Century"/>
              </a:rPr>
              <a:t>Estandarizar</a:t>
            </a:r>
            <a:endParaRPr lang="en-US" sz="4424" dirty="0">
              <a:solidFill>
                <a:srgbClr val="00AAB2"/>
              </a:solidFill>
              <a:latin typeface="Tw Cen MT" panose="020B0602020104020603" pitchFamily="34" charset="0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330" name="Google Shape;330;p28"/>
          <p:cNvSpPr txBox="1"/>
          <p:nvPr/>
        </p:nvSpPr>
        <p:spPr>
          <a:xfrm>
            <a:off x="4678156" y="5730298"/>
            <a:ext cx="3145044" cy="99321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Tw Cen MT" panose="020B0602020104020603" pitchFamily="34" charset="0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1" name="Google Shape;306;p26">
            <a:extLst>
              <a:ext uri="{FF2B5EF4-FFF2-40B4-BE49-F238E27FC236}">
                <a16:creationId xmlns:a16="http://schemas.microsoft.com/office/drawing/2014/main" id="{516A3D0C-57E0-440E-B6BB-552355A995E2}"/>
              </a:ext>
            </a:extLst>
          </p:cNvPr>
          <p:cNvSpPr txBox="1"/>
          <p:nvPr/>
        </p:nvSpPr>
        <p:spPr>
          <a:xfrm>
            <a:off x="5874328" y="6411706"/>
            <a:ext cx="4955760" cy="2534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CED8"/>
              </a:buClr>
              <a:buSzPts val="4800"/>
              <a:buFont typeface="Twentieth Century"/>
              <a:buNone/>
            </a:pPr>
            <a:r>
              <a:rPr lang="es-MX" sz="800" dirty="0">
                <a:solidFill>
                  <a:schemeClr val="accent5">
                    <a:lumMod val="50000"/>
                  </a:schemeClr>
                </a:solidFill>
                <a:latin typeface="Tw Cen MT" panose="020B0602020104020603" pitchFamily="34" charset="0"/>
                <a:sym typeface="Twentieth Century"/>
              </a:rPr>
              <a:t>https://docs.google.com/spreadsheets/d/1woVi7wq13628HJ-tN6ApaRGVZ85OdmHsDBKLAf5ylaQ/edit#gid=0</a:t>
            </a:r>
            <a:endParaRPr lang="es-MX" sz="800" dirty="0">
              <a:solidFill>
                <a:schemeClr val="accent5">
                  <a:lumMod val="50000"/>
                </a:schemeClr>
              </a:solidFill>
              <a:latin typeface="Tw Cen MT" panose="020B0602020104020603" pitchFamily="34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CB57EF6-AAC4-4A89-9950-44AE6BBBE0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4467" y="2202754"/>
            <a:ext cx="4039722" cy="3539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308988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8"/>
          <p:cNvSpPr txBox="1"/>
          <p:nvPr/>
        </p:nvSpPr>
        <p:spPr>
          <a:xfrm>
            <a:off x="0" y="1115449"/>
            <a:ext cx="12192000" cy="9531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24" dirty="0" err="1">
                <a:solidFill>
                  <a:srgbClr val="00AAB2"/>
                </a:solidFill>
                <a:latin typeface="Tw Cen MT" panose="020B0602020104020603" pitchFamily="34" charset="0"/>
                <a:ea typeface="Twentieth Century"/>
                <a:cs typeface="Twentieth Century"/>
                <a:sym typeface="Twentieth Century"/>
              </a:rPr>
              <a:t>Reescalar</a:t>
            </a:r>
            <a:r>
              <a:rPr lang="en-US" sz="4424" dirty="0">
                <a:solidFill>
                  <a:srgbClr val="00AAB2"/>
                </a:solidFill>
                <a:latin typeface="Tw Cen MT" panose="020B0602020104020603" pitchFamily="34" charset="0"/>
                <a:ea typeface="Twentieth Century"/>
                <a:cs typeface="Twentieth Century"/>
                <a:sym typeface="Twentieth Century"/>
              </a:rPr>
              <a:t> vs </a:t>
            </a:r>
            <a:r>
              <a:rPr lang="en-US" sz="4424" dirty="0" err="1">
                <a:solidFill>
                  <a:srgbClr val="00AAB2"/>
                </a:solidFill>
                <a:latin typeface="Tw Cen MT" panose="020B0602020104020603" pitchFamily="34" charset="0"/>
                <a:ea typeface="Twentieth Century"/>
                <a:cs typeface="Twentieth Century"/>
                <a:sym typeface="Twentieth Century"/>
              </a:rPr>
              <a:t>Normalizar</a:t>
            </a:r>
            <a:r>
              <a:rPr lang="en-US" sz="4424" dirty="0">
                <a:solidFill>
                  <a:srgbClr val="00AAB2"/>
                </a:solidFill>
                <a:latin typeface="Tw Cen MT" panose="020B0602020104020603" pitchFamily="34" charset="0"/>
                <a:ea typeface="Twentieth Century"/>
                <a:cs typeface="Twentieth Century"/>
                <a:sym typeface="Twentieth Century"/>
              </a:rPr>
              <a:t> vs </a:t>
            </a:r>
            <a:r>
              <a:rPr lang="en-US" sz="4424" dirty="0" err="1">
                <a:solidFill>
                  <a:srgbClr val="00AAB2"/>
                </a:solidFill>
                <a:latin typeface="Tw Cen MT" panose="020B0602020104020603" pitchFamily="34" charset="0"/>
                <a:ea typeface="Twentieth Century"/>
                <a:cs typeface="Twentieth Century"/>
                <a:sym typeface="Twentieth Century"/>
              </a:rPr>
              <a:t>Estandarizar</a:t>
            </a:r>
            <a:endParaRPr lang="en-US" sz="4424" dirty="0">
              <a:solidFill>
                <a:srgbClr val="00AAB2"/>
              </a:solidFill>
              <a:latin typeface="Tw Cen MT" panose="020B0602020104020603" pitchFamily="34" charset="0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330" name="Google Shape;330;p28"/>
          <p:cNvSpPr txBox="1"/>
          <p:nvPr/>
        </p:nvSpPr>
        <p:spPr>
          <a:xfrm>
            <a:off x="4678156" y="5730298"/>
            <a:ext cx="3145044" cy="99321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Tw Cen MT" panose="020B0602020104020603" pitchFamily="34" charset="0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1" name="Google Shape;306;p26">
            <a:extLst>
              <a:ext uri="{FF2B5EF4-FFF2-40B4-BE49-F238E27FC236}">
                <a16:creationId xmlns:a16="http://schemas.microsoft.com/office/drawing/2014/main" id="{516A3D0C-57E0-440E-B6BB-552355A995E2}"/>
              </a:ext>
            </a:extLst>
          </p:cNvPr>
          <p:cNvSpPr txBox="1"/>
          <p:nvPr/>
        </p:nvSpPr>
        <p:spPr>
          <a:xfrm>
            <a:off x="5874328" y="6411706"/>
            <a:ext cx="4955760" cy="2534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CED8"/>
              </a:buClr>
              <a:buSzPts val="4800"/>
              <a:buFont typeface="Twentieth Century"/>
              <a:buNone/>
            </a:pPr>
            <a:r>
              <a:rPr lang="es-MX" sz="800" dirty="0">
                <a:solidFill>
                  <a:schemeClr val="accent5">
                    <a:lumMod val="50000"/>
                  </a:schemeClr>
                </a:solidFill>
                <a:latin typeface="Tw Cen MT" panose="020B0602020104020603" pitchFamily="34" charset="0"/>
                <a:sym typeface="Twentieth Century"/>
              </a:rPr>
              <a:t>https://docs.google.com/spreadsheets/d/1woVi7wq13628HJ-tN6ApaRGVZ85OdmHsDBKLAf5ylaQ/edit#gid=0</a:t>
            </a:r>
            <a:endParaRPr lang="es-MX" sz="800" dirty="0">
              <a:solidFill>
                <a:schemeClr val="accent5">
                  <a:lumMod val="50000"/>
                </a:schemeClr>
              </a:solidFill>
              <a:latin typeface="Tw Cen MT" panose="020B0602020104020603" pitchFamily="34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D6F2174-5178-4F0F-8113-4DF0F1BA42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2832" y="3810848"/>
            <a:ext cx="6345398" cy="1717073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59BE57E9-45B1-4C46-A644-0ABCE26168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7862" y="2477039"/>
            <a:ext cx="3455338" cy="1081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886292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8"/>
          <p:cNvSpPr txBox="1"/>
          <p:nvPr/>
        </p:nvSpPr>
        <p:spPr>
          <a:xfrm>
            <a:off x="0" y="1115449"/>
            <a:ext cx="12192000" cy="9531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24" dirty="0">
                <a:solidFill>
                  <a:srgbClr val="00AAB2"/>
                </a:solidFill>
                <a:latin typeface="Tw Cen MT" panose="020B0602020104020603" pitchFamily="34" charset="0"/>
                <a:ea typeface="Twentieth Century"/>
                <a:cs typeface="Twentieth Century"/>
                <a:sym typeface="Twentieth Century"/>
              </a:rPr>
              <a:t>Encoding</a:t>
            </a:r>
          </a:p>
        </p:txBody>
      </p:sp>
      <p:sp>
        <p:nvSpPr>
          <p:cNvPr id="330" name="Google Shape;330;p28"/>
          <p:cNvSpPr txBox="1"/>
          <p:nvPr/>
        </p:nvSpPr>
        <p:spPr>
          <a:xfrm>
            <a:off x="4678156" y="5730298"/>
            <a:ext cx="3145044" cy="99321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Tw Cen MT" panose="020B0602020104020603" pitchFamily="34" charset="0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1" name="Google Shape;306;p26">
            <a:extLst>
              <a:ext uri="{FF2B5EF4-FFF2-40B4-BE49-F238E27FC236}">
                <a16:creationId xmlns:a16="http://schemas.microsoft.com/office/drawing/2014/main" id="{516A3D0C-57E0-440E-B6BB-552355A995E2}"/>
              </a:ext>
            </a:extLst>
          </p:cNvPr>
          <p:cNvSpPr txBox="1"/>
          <p:nvPr/>
        </p:nvSpPr>
        <p:spPr>
          <a:xfrm>
            <a:off x="6465455" y="6411706"/>
            <a:ext cx="4364633" cy="2534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CED8"/>
              </a:buClr>
              <a:buSzPts val="4800"/>
              <a:buFont typeface="Twentieth Century"/>
              <a:buNone/>
            </a:pPr>
            <a:r>
              <a:rPr lang="es-MX" sz="800" dirty="0">
                <a:solidFill>
                  <a:schemeClr val="accent5">
                    <a:lumMod val="50000"/>
                  </a:schemeClr>
                </a:solidFill>
                <a:latin typeface="Tw Cen MT" panose="020B0602020104020603" pitchFamily="34" charset="0"/>
                <a:sym typeface="Twentieth Century"/>
              </a:rPr>
              <a:t>https://elmundodelosdatos.com/tecnicas-para-codificar-variables-categoricas-ordinal-one-hot/</a:t>
            </a:r>
            <a:endParaRPr lang="es-MX" sz="800" dirty="0">
              <a:solidFill>
                <a:schemeClr val="accent5">
                  <a:lumMod val="50000"/>
                </a:schemeClr>
              </a:solidFill>
              <a:latin typeface="Tw Cen MT" panose="020B0602020104020603" pitchFamily="34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1FE5BE2F-68FB-477B-9332-980124FF09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865" y="3350664"/>
            <a:ext cx="4089314" cy="2228914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480C42E7-B77D-4034-9EB4-1C1BBC62A9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7421" y="2219315"/>
            <a:ext cx="3820058" cy="2476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620356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27"/>
          <p:cNvSpPr txBox="1"/>
          <p:nvPr/>
        </p:nvSpPr>
        <p:spPr>
          <a:xfrm>
            <a:off x="-152549" y="1391744"/>
            <a:ext cx="12192000" cy="9531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24" dirty="0" err="1">
                <a:solidFill>
                  <a:srgbClr val="00AAB2"/>
                </a:solidFill>
                <a:latin typeface="Tw Cen MT" panose="020B0602020104020603" pitchFamily="34" charset="0"/>
                <a:sym typeface="Twentieth Century"/>
              </a:rPr>
              <a:t>Balanceo</a:t>
            </a:r>
            <a:r>
              <a:rPr lang="en-US" sz="4424" dirty="0">
                <a:solidFill>
                  <a:srgbClr val="00AAB2"/>
                </a:solidFill>
                <a:latin typeface="Tw Cen MT" panose="020B0602020104020603" pitchFamily="34" charset="0"/>
                <a:sym typeface="Twentieth Century"/>
              </a:rPr>
              <a:t> de </a:t>
            </a:r>
            <a:r>
              <a:rPr lang="en-US" sz="4424" dirty="0" err="1">
                <a:solidFill>
                  <a:srgbClr val="00AAB2"/>
                </a:solidFill>
                <a:latin typeface="Tw Cen MT" panose="020B0602020104020603" pitchFamily="34" charset="0"/>
                <a:sym typeface="Twentieth Century"/>
              </a:rPr>
              <a:t>Datos</a:t>
            </a:r>
            <a:endParaRPr dirty="0">
              <a:latin typeface="Tw Cen MT" panose="020B0602020104020603" pitchFamily="34" charset="0"/>
            </a:endParaRPr>
          </a:p>
        </p:txBody>
      </p:sp>
      <p:sp>
        <p:nvSpPr>
          <p:cNvPr id="312" name="Google Shape;312;p27"/>
          <p:cNvSpPr txBox="1"/>
          <p:nvPr/>
        </p:nvSpPr>
        <p:spPr>
          <a:xfrm>
            <a:off x="4678156" y="5730298"/>
            <a:ext cx="3145044" cy="99321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lt1"/>
              </a:solidFill>
              <a:latin typeface="Tw Cen MT" panose="020B0602020104020603" pitchFamily="34" charset="0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52824BE-0D91-48CA-A142-94D64395D1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6907" y="2413856"/>
            <a:ext cx="6638185" cy="2975738"/>
          </a:xfrm>
          <a:prstGeom prst="rect">
            <a:avLst/>
          </a:prstGeom>
        </p:spPr>
      </p:pic>
      <p:sp>
        <p:nvSpPr>
          <p:cNvPr id="12" name="Google Shape;306;p26">
            <a:extLst>
              <a:ext uri="{FF2B5EF4-FFF2-40B4-BE49-F238E27FC236}">
                <a16:creationId xmlns:a16="http://schemas.microsoft.com/office/drawing/2014/main" id="{011DAAAB-F54F-4816-9000-2F9C38FB91D5}"/>
              </a:ext>
            </a:extLst>
          </p:cNvPr>
          <p:cNvSpPr txBox="1"/>
          <p:nvPr/>
        </p:nvSpPr>
        <p:spPr>
          <a:xfrm>
            <a:off x="6465455" y="6411706"/>
            <a:ext cx="4364633" cy="2534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CED8"/>
              </a:buClr>
              <a:buSzPts val="4800"/>
              <a:buFont typeface="Twentieth Century"/>
              <a:buNone/>
            </a:pPr>
            <a:r>
              <a:rPr lang="es-MX" sz="800" dirty="0">
                <a:solidFill>
                  <a:schemeClr val="accent5">
                    <a:lumMod val="50000"/>
                  </a:schemeClr>
                </a:solidFill>
                <a:latin typeface="Tw Cen MT" panose="020B0602020104020603" pitchFamily="34" charset="0"/>
                <a:sym typeface="Twentieth Century"/>
              </a:rPr>
              <a:t>https://www.researchgate.net/figure/Oversampling-and-undersampling-process_fig2_361949774</a:t>
            </a:r>
            <a:endParaRPr lang="es-MX" sz="800" dirty="0">
              <a:solidFill>
                <a:schemeClr val="accent5">
                  <a:lumMod val="50000"/>
                </a:schemeClr>
              </a:solidFill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7094874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27"/>
          <p:cNvSpPr txBox="1"/>
          <p:nvPr/>
        </p:nvSpPr>
        <p:spPr>
          <a:xfrm>
            <a:off x="-207966" y="1119019"/>
            <a:ext cx="12192000" cy="9531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24" dirty="0">
                <a:solidFill>
                  <a:srgbClr val="00AAB2"/>
                </a:solidFill>
                <a:latin typeface="Tw Cen MT" panose="020B0602020104020603" pitchFamily="34" charset="0"/>
                <a:sym typeface="Twentieth Century"/>
              </a:rPr>
              <a:t>SMOTE</a:t>
            </a:r>
            <a:endParaRPr dirty="0">
              <a:latin typeface="Tw Cen MT" panose="020B0602020104020603" pitchFamily="34" charset="0"/>
            </a:endParaRPr>
          </a:p>
        </p:txBody>
      </p:sp>
      <p:sp>
        <p:nvSpPr>
          <p:cNvPr id="312" name="Google Shape;312;p27"/>
          <p:cNvSpPr txBox="1"/>
          <p:nvPr/>
        </p:nvSpPr>
        <p:spPr>
          <a:xfrm>
            <a:off x="4678156" y="5730298"/>
            <a:ext cx="3145044" cy="99321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lt1"/>
              </a:solidFill>
              <a:latin typeface="Tw Cen MT" panose="020B0602020104020603" pitchFamily="34" charset="0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2" name="Google Shape;306;p26">
            <a:extLst>
              <a:ext uri="{FF2B5EF4-FFF2-40B4-BE49-F238E27FC236}">
                <a16:creationId xmlns:a16="http://schemas.microsoft.com/office/drawing/2014/main" id="{011DAAAB-F54F-4816-9000-2F9C38FB91D5}"/>
              </a:ext>
            </a:extLst>
          </p:cNvPr>
          <p:cNvSpPr txBox="1"/>
          <p:nvPr/>
        </p:nvSpPr>
        <p:spPr>
          <a:xfrm>
            <a:off x="6465455" y="6411706"/>
            <a:ext cx="4364633" cy="2534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CED8"/>
              </a:buClr>
              <a:buSzPts val="4800"/>
              <a:buFont typeface="Twentieth Century"/>
              <a:buNone/>
            </a:pPr>
            <a:r>
              <a:rPr lang="es-MX" sz="800" dirty="0">
                <a:solidFill>
                  <a:schemeClr val="accent5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Twentieth Century"/>
              </a:rPr>
              <a:t>https://www.researchgate.net/figure/Oversampling-and-undersampling-process_fig2_361949774</a:t>
            </a:r>
            <a:endParaRPr lang="es-MX" sz="800" dirty="0">
              <a:solidFill>
                <a:schemeClr val="accent5">
                  <a:lumMod val="5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7A18D860-9A32-40D1-A007-6607368631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0021" y="1925607"/>
            <a:ext cx="4117906" cy="4060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010432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27"/>
          <p:cNvSpPr txBox="1"/>
          <p:nvPr/>
        </p:nvSpPr>
        <p:spPr>
          <a:xfrm>
            <a:off x="0" y="1766667"/>
            <a:ext cx="12192000" cy="9531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24" dirty="0" err="1">
                <a:solidFill>
                  <a:srgbClr val="00AAB2"/>
                </a:solidFill>
                <a:latin typeface="Tw Cen MT" panose="020B0602020104020603" pitchFamily="34" charset="0"/>
                <a:sym typeface="Twentieth Century"/>
              </a:rPr>
              <a:t>Ahora</a:t>
            </a:r>
            <a:r>
              <a:rPr lang="en-US" sz="4424" dirty="0">
                <a:solidFill>
                  <a:srgbClr val="00AAB2"/>
                </a:solidFill>
                <a:latin typeface="Tw Cen MT" panose="020B0602020104020603" pitchFamily="34" charset="0"/>
                <a:sym typeface="Twentieth Century"/>
              </a:rPr>
              <a:t> </a:t>
            </a:r>
            <a:r>
              <a:rPr lang="en-US" sz="4424" dirty="0" err="1">
                <a:solidFill>
                  <a:srgbClr val="00AAB2"/>
                </a:solidFill>
                <a:latin typeface="Tw Cen MT" panose="020B0602020104020603" pitchFamily="34" charset="0"/>
                <a:sym typeface="Twentieth Century"/>
              </a:rPr>
              <a:t>si</a:t>
            </a:r>
            <a:r>
              <a:rPr lang="en-US" sz="4424" dirty="0">
                <a:solidFill>
                  <a:srgbClr val="00AAB2"/>
                </a:solidFill>
                <a:latin typeface="Tw Cen MT" panose="020B0602020104020603" pitchFamily="34" charset="0"/>
                <a:sym typeface="Twentieth Century"/>
              </a:rPr>
              <a:t> </a:t>
            </a:r>
            <a:r>
              <a:rPr lang="en-US" sz="4424" dirty="0" err="1">
                <a:solidFill>
                  <a:srgbClr val="00AAB2"/>
                </a:solidFill>
                <a:latin typeface="Tw Cen MT" panose="020B0602020104020603" pitchFamily="34" charset="0"/>
                <a:sym typeface="Twentieth Century"/>
              </a:rPr>
              <a:t>vamos</a:t>
            </a:r>
            <a:r>
              <a:rPr lang="en-US" sz="4424" dirty="0">
                <a:solidFill>
                  <a:srgbClr val="00AAB2"/>
                </a:solidFill>
                <a:latin typeface="Tw Cen MT" panose="020B0602020104020603" pitchFamily="34" charset="0"/>
                <a:sym typeface="Twentieth Century"/>
              </a:rPr>
              <a:t> al </a:t>
            </a:r>
            <a:r>
              <a:rPr lang="en-US" sz="4424" dirty="0" err="1">
                <a:solidFill>
                  <a:srgbClr val="00AAB2"/>
                </a:solidFill>
                <a:latin typeface="Tw Cen MT" panose="020B0602020104020603" pitchFamily="34" charset="0"/>
                <a:sym typeface="Twentieth Century"/>
              </a:rPr>
              <a:t>codigo</a:t>
            </a:r>
            <a:endParaRPr dirty="0">
              <a:latin typeface="Tw Cen MT" panose="020B0602020104020603" pitchFamily="34" charset="0"/>
            </a:endParaRPr>
          </a:p>
        </p:txBody>
      </p:sp>
      <p:sp>
        <p:nvSpPr>
          <p:cNvPr id="312" name="Google Shape;312;p27"/>
          <p:cNvSpPr txBox="1"/>
          <p:nvPr/>
        </p:nvSpPr>
        <p:spPr>
          <a:xfrm>
            <a:off x="4678156" y="5730298"/>
            <a:ext cx="3145044" cy="99321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lt1"/>
              </a:solidFill>
              <a:latin typeface="Tw Cen MT" panose="020B0602020104020603" pitchFamily="34" charset="0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2" name="Google Shape;306;p26">
            <a:extLst>
              <a:ext uri="{FF2B5EF4-FFF2-40B4-BE49-F238E27FC236}">
                <a16:creationId xmlns:a16="http://schemas.microsoft.com/office/drawing/2014/main" id="{011DAAAB-F54F-4816-9000-2F9C38FB91D5}"/>
              </a:ext>
            </a:extLst>
          </p:cNvPr>
          <p:cNvSpPr txBox="1"/>
          <p:nvPr/>
        </p:nvSpPr>
        <p:spPr>
          <a:xfrm>
            <a:off x="6465455" y="6411706"/>
            <a:ext cx="4364633" cy="2534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CED8"/>
              </a:buClr>
              <a:buSzPts val="4800"/>
              <a:buFont typeface="Twentieth Century"/>
              <a:buNone/>
            </a:pPr>
            <a:r>
              <a:rPr lang="es-MX" sz="800" dirty="0">
                <a:solidFill>
                  <a:schemeClr val="accent5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Twentieth Century"/>
              </a:rPr>
              <a:t>https://www.researchgate.net/figure/Oversampling-and-undersampling-process_fig2_361949774</a:t>
            </a:r>
            <a:endParaRPr lang="es-MX" sz="800" dirty="0">
              <a:solidFill>
                <a:schemeClr val="accent5">
                  <a:lumMod val="5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790CCE67-27DA-4C94-8C7F-049C132508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2856" y="3074833"/>
            <a:ext cx="1603508" cy="1552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264403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34"/>
          <p:cNvSpPr txBox="1">
            <a:spLocks noGrp="1"/>
          </p:cNvSpPr>
          <p:nvPr>
            <p:ph type="title"/>
          </p:nvPr>
        </p:nvSpPr>
        <p:spPr>
          <a:xfrm>
            <a:off x="918398" y="2911607"/>
            <a:ext cx="9906000" cy="8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wentieth Century"/>
              <a:buNone/>
            </a:pPr>
            <a:r>
              <a:rPr lang="en-US" sz="6600" b="1" dirty="0">
                <a:latin typeface="Tw Cen MT" panose="020B0602020104020603" pitchFamily="34" charset="0"/>
              </a:rPr>
              <a:t>¡</a:t>
            </a:r>
            <a:r>
              <a:rPr lang="en-US" sz="6600" b="1" dirty="0" err="1">
                <a:latin typeface="Tw Cen MT" panose="020B0602020104020603" pitchFamily="34" charset="0"/>
              </a:rPr>
              <a:t>Muchas</a:t>
            </a:r>
            <a:r>
              <a:rPr lang="en-US" sz="6600" b="1" dirty="0">
                <a:latin typeface="Tw Cen MT" panose="020B0602020104020603" pitchFamily="34" charset="0"/>
              </a:rPr>
              <a:t> Gracias!</a:t>
            </a:r>
            <a:endParaRPr sz="6600" b="1" dirty="0">
              <a:latin typeface="Tw Cen MT" panose="020B0602020104020603" pitchFamily="34" charset="0"/>
            </a:endParaRPr>
          </a:p>
        </p:txBody>
      </p:sp>
      <p:cxnSp>
        <p:nvCxnSpPr>
          <p:cNvPr id="412" name="Google Shape;412;p34"/>
          <p:cNvCxnSpPr/>
          <p:nvPr/>
        </p:nvCxnSpPr>
        <p:spPr>
          <a:xfrm>
            <a:off x="8902700" y="4234667"/>
            <a:ext cx="3280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4026426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00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87"/>
          <p:cNvSpPr txBox="1"/>
          <p:nvPr/>
        </p:nvSpPr>
        <p:spPr>
          <a:xfrm>
            <a:off x="5143500" y="5943600"/>
            <a:ext cx="4381500" cy="257175"/>
          </a:xfrm>
          <a:prstGeom prst="rect">
            <a:avLst/>
          </a:prstGeom>
          <a:solidFill>
            <a:srgbClr val="10103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Tw Cen MT" panose="020B0602020104020603" pitchFamily="34" charset="0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898" name="Google Shape;898;p87"/>
          <p:cNvSpPr txBox="1"/>
          <p:nvPr/>
        </p:nvSpPr>
        <p:spPr>
          <a:xfrm>
            <a:off x="1785258" y="116114"/>
            <a:ext cx="2510971" cy="11901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dirty="0" err="1">
                <a:solidFill>
                  <a:schemeClr val="lt1"/>
                </a:solidFill>
                <a:latin typeface="Tw Cen MT" panose="020B0602020104020603" pitchFamily="34" charset="0"/>
                <a:ea typeface="Twentieth Century"/>
                <a:cs typeface="Twentieth Century"/>
                <a:sym typeface="Twentieth Century"/>
              </a:rPr>
              <a:t>Síguenos</a:t>
            </a:r>
            <a:r>
              <a:rPr lang="en-US" sz="2600" dirty="0">
                <a:solidFill>
                  <a:schemeClr val="lt1"/>
                </a:solidFill>
                <a:latin typeface="Tw Cen MT" panose="020B0602020104020603" pitchFamily="34" charset="0"/>
                <a:ea typeface="Twentieth Century"/>
                <a:cs typeface="Twentieth Century"/>
                <a:sym typeface="Twentieth Century"/>
              </a:rPr>
              <a:t> </a:t>
            </a:r>
            <a:r>
              <a:rPr lang="en-US" sz="2600" dirty="0" err="1">
                <a:solidFill>
                  <a:schemeClr val="lt1"/>
                </a:solidFill>
                <a:latin typeface="Tw Cen MT" panose="020B0602020104020603" pitchFamily="34" charset="0"/>
                <a:ea typeface="Twentieth Century"/>
                <a:cs typeface="Twentieth Century"/>
                <a:sym typeface="Twentieth Century"/>
              </a:rPr>
              <a:t>en</a:t>
            </a:r>
            <a:r>
              <a:rPr lang="en-US" sz="2600" dirty="0">
                <a:solidFill>
                  <a:schemeClr val="lt1"/>
                </a:solidFill>
                <a:latin typeface="Tw Cen MT" panose="020B0602020104020603" pitchFamily="34" charset="0"/>
                <a:ea typeface="Twentieth Century"/>
                <a:cs typeface="Twentieth Century"/>
                <a:sym typeface="Twentieth Century"/>
              </a:rPr>
              <a:t> :</a:t>
            </a:r>
            <a:endParaRPr dirty="0"/>
          </a:p>
        </p:txBody>
      </p:sp>
      <p:pic>
        <p:nvPicPr>
          <p:cNvPr id="899" name="Google Shape;899;p8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47133" y="1218542"/>
            <a:ext cx="476250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0" name="Google Shape;900;p8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21150" y="1944231"/>
            <a:ext cx="476250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1" name="Google Shape;901;p8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547133" y="2632545"/>
            <a:ext cx="476250" cy="476250"/>
          </a:xfrm>
          <a:prstGeom prst="rect">
            <a:avLst/>
          </a:prstGeom>
          <a:noFill/>
          <a:ln>
            <a:noFill/>
          </a:ln>
        </p:spPr>
      </p:pic>
      <p:sp>
        <p:nvSpPr>
          <p:cNvPr id="902" name="Google Shape;902;p87"/>
          <p:cNvSpPr txBox="1"/>
          <p:nvPr/>
        </p:nvSpPr>
        <p:spPr>
          <a:xfrm>
            <a:off x="2074505" y="1278187"/>
            <a:ext cx="4072293" cy="356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lt1"/>
                </a:solidFill>
                <a:latin typeface="Tw Cen MT" panose="020B0602020104020603" pitchFamily="34" charset="0"/>
                <a:ea typeface="Twentieth Century"/>
                <a:cs typeface="Twentieth Century"/>
                <a:sym typeface="Twentieth Century"/>
              </a:rPr>
              <a:t>Data Growth Community</a:t>
            </a:r>
            <a:endParaRPr dirty="0"/>
          </a:p>
        </p:txBody>
      </p:sp>
      <p:sp>
        <p:nvSpPr>
          <p:cNvPr id="903" name="Google Shape;903;p87"/>
          <p:cNvSpPr txBox="1"/>
          <p:nvPr/>
        </p:nvSpPr>
        <p:spPr>
          <a:xfrm>
            <a:off x="2074506" y="1986176"/>
            <a:ext cx="4072293" cy="356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lt1"/>
                </a:solidFill>
                <a:latin typeface="Tw Cen MT" panose="020B0602020104020603" pitchFamily="34" charset="0"/>
                <a:ea typeface="Twentieth Century"/>
                <a:cs typeface="Twentieth Century"/>
                <a:sym typeface="Twentieth Century"/>
              </a:rPr>
              <a:t>Data Growth Community</a:t>
            </a:r>
            <a:endParaRPr dirty="0"/>
          </a:p>
        </p:txBody>
      </p:sp>
      <p:sp>
        <p:nvSpPr>
          <p:cNvPr id="904" name="Google Shape;904;p87"/>
          <p:cNvSpPr txBox="1"/>
          <p:nvPr/>
        </p:nvSpPr>
        <p:spPr>
          <a:xfrm>
            <a:off x="2074507" y="2643901"/>
            <a:ext cx="4072293" cy="356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lt1"/>
                </a:solidFill>
                <a:latin typeface="Tw Cen MT" panose="020B0602020104020603" pitchFamily="34" charset="0"/>
                <a:ea typeface="Twentieth Century"/>
                <a:cs typeface="Twentieth Century"/>
                <a:sym typeface="Twentieth Century"/>
              </a:rPr>
              <a:t>Data Growth Community</a:t>
            </a: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27"/>
          <p:cNvSpPr txBox="1"/>
          <p:nvPr/>
        </p:nvSpPr>
        <p:spPr>
          <a:xfrm>
            <a:off x="0" y="1197262"/>
            <a:ext cx="12192000" cy="9531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4424" dirty="0">
                <a:solidFill>
                  <a:srgbClr val="00AAB2"/>
                </a:solidFill>
                <a:latin typeface="Tw Cen MT" panose="020B0602020104020603" pitchFamily="34" charset="0"/>
                <a:sym typeface="Twentieth Century"/>
              </a:rPr>
              <a:t>Recomendaciones</a:t>
            </a:r>
            <a:endParaRPr lang="es-MX" dirty="0">
              <a:latin typeface="Tw Cen MT" panose="020B0602020104020603" pitchFamily="34" charset="0"/>
            </a:endParaRPr>
          </a:p>
        </p:txBody>
      </p:sp>
      <p:sp>
        <p:nvSpPr>
          <p:cNvPr id="312" name="Google Shape;312;p27"/>
          <p:cNvSpPr txBox="1"/>
          <p:nvPr/>
        </p:nvSpPr>
        <p:spPr>
          <a:xfrm>
            <a:off x="4678156" y="5730298"/>
            <a:ext cx="3145044" cy="99321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lt1"/>
              </a:solidFill>
              <a:latin typeface="Tw Cen MT" panose="020B0602020104020603" pitchFamily="34" charset="0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320" name="Google Shape;320;p27"/>
          <p:cNvSpPr txBox="1"/>
          <p:nvPr/>
        </p:nvSpPr>
        <p:spPr>
          <a:xfrm>
            <a:off x="3498338" y="2339386"/>
            <a:ext cx="1902597" cy="1446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 dirty="0" err="1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VSCode</a:t>
            </a:r>
            <a:endParaRPr lang="es-MX" sz="1600" dirty="0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 dirty="0" err="1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Virtualenv</a:t>
            </a:r>
            <a:endParaRPr lang="es-MX" sz="1600" dirty="0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 dirty="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POO</a:t>
            </a: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 dirty="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PEP 8</a:t>
            </a: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s-MX" sz="1200" dirty="0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lt1"/>
              </a:solidFill>
              <a:latin typeface="Tw Cen MT" panose="020B0602020104020603" pitchFamily="34" charset="0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A0DDE647-801B-407A-9A5B-8116AF22D4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163" b="4192"/>
          <a:stretch/>
        </p:blipFill>
        <p:spPr>
          <a:xfrm>
            <a:off x="5165013" y="2438944"/>
            <a:ext cx="858982" cy="882476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FE2D6585-1F6D-4C9E-B13E-2DB6E5674A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1568" y="2932784"/>
            <a:ext cx="2295845" cy="828791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08B52217-2BDC-4DC9-B577-66DEA71710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65239" y="3472400"/>
            <a:ext cx="2458756" cy="1587015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9A6678D1-2777-455C-A60C-FF06C96F2D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43138" y="4050111"/>
            <a:ext cx="2307415" cy="1381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573135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3FEF969B-8745-4992-8B33-1A7BBD777E2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29" t="2706" r="1116" b="7838"/>
          <a:stretch/>
        </p:blipFill>
        <p:spPr>
          <a:xfrm>
            <a:off x="3352574" y="1797259"/>
            <a:ext cx="5486849" cy="3806300"/>
          </a:xfrm>
          <a:prstGeom prst="rect">
            <a:avLst/>
          </a:prstGeom>
        </p:spPr>
      </p:pic>
      <p:sp>
        <p:nvSpPr>
          <p:cNvPr id="311" name="Google Shape;311;p27"/>
          <p:cNvSpPr txBox="1"/>
          <p:nvPr/>
        </p:nvSpPr>
        <p:spPr>
          <a:xfrm>
            <a:off x="-1" y="798472"/>
            <a:ext cx="12192000" cy="9531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4424" dirty="0">
                <a:solidFill>
                  <a:srgbClr val="00AAB2"/>
                </a:solidFill>
                <a:latin typeface="Tw Cen MT" panose="020B0602020104020603" pitchFamily="34" charset="0"/>
                <a:sym typeface="Twentieth Century"/>
              </a:rPr>
              <a:t>Análisis</a:t>
            </a:r>
            <a:r>
              <a:rPr lang="en-US" sz="4424" dirty="0">
                <a:solidFill>
                  <a:srgbClr val="00AAB2"/>
                </a:solidFill>
                <a:latin typeface="Tw Cen MT" panose="020B0602020104020603" pitchFamily="34" charset="0"/>
                <a:sym typeface="Twentieth Century"/>
              </a:rPr>
              <a:t> </a:t>
            </a:r>
            <a:r>
              <a:rPr lang="es-MX" sz="4424" dirty="0">
                <a:solidFill>
                  <a:srgbClr val="00AAB2"/>
                </a:solidFill>
                <a:latin typeface="Tw Cen MT" panose="020B0602020104020603" pitchFamily="34" charset="0"/>
                <a:sym typeface="Twentieth Century"/>
              </a:rPr>
              <a:t>Exploratorio</a:t>
            </a:r>
            <a:r>
              <a:rPr lang="en-US" sz="4424" dirty="0">
                <a:solidFill>
                  <a:srgbClr val="00AAB2"/>
                </a:solidFill>
                <a:latin typeface="Tw Cen MT" panose="020B0602020104020603" pitchFamily="34" charset="0"/>
                <a:sym typeface="Twentieth Century"/>
              </a:rPr>
              <a:t> de </a:t>
            </a:r>
            <a:r>
              <a:rPr lang="es-MX" sz="4424" dirty="0">
                <a:solidFill>
                  <a:srgbClr val="00AAB2"/>
                </a:solidFill>
                <a:latin typeface="Tw Cen MT" panose="020B0602020104020603" pitchFamily="34" charset="0"/>
                <a:sym typeface="Twentieth Century"/>
              </a:rPr>
              <a:t>Datos</a:t>
            </a:r>
            <a:endParaRPr lang="es-MX" dirty="0">
              <a:latin typeface="Tw Cen MT" panose="020B0602020104020603" pitchFamily="34" charset="0"/>
            </a:endParaRPr>
          </a:p>
        </p:txBody>
      </p:sp>
      <p:sp>
        <p:nvSpPr>
          <p:cNvPr id="312" name="Google Shape;312;p27"/>
          <p:cNvSpPr txBox="1"/>
          <p:nvPr/>
        </p:nvSpPr>
        <p:spPr>
          <a:xfrm>
            <a:off x="4678156" y="5730298"/>
            <a:ext cx="3145044" cy="99321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lt1"/>
              </a:solidFill>
              <a:latin typeface="Tw Cen MT" panose="020B0602020104020603" pitchFamily="34" charset="0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0724BA8A-1EE9-4262-96CA-94F05C9E2EB4}"/>
              </a:ext>
            </a:extLst>
          </p:cNvPr>
          <p:cNvSpPr/>
          <p:nvPr/>
        </p:nvSpPr>
        <p:spPr>
          <a:xfrm>
            <a:off x="4576556" y="2161309"/>
            <a:ext cx="1149989" cy="803564"/>
          </a:xfrm>
          <a:prstGeom prst="rect">
            <a:avLst/>
          </a:prstGeom>
          <a:noFill/>
          <a:ln w="190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BO"/>
          </a:p>
        </p:txBody>
      </p:sp>
      <p:sp>
        <p:nvSpPr>
          <p:cNvPr id="10" name="Google Shape;306;p26">
            <a:extLst>
              <a:ext uri="{FF2B5EF4-FFF2-40B4-BE49-F238E27FC236}">
                <a16:creationId xmlns:a16="http://schemas.microsoft.com/office/drawing/2014/main" id="{C4660237-53DD-430E-AAC8-F211040DFFEF}"/>
              </a:ext>
            </a:extLst>
          </p:cNvPr>
          <p:cNvSpPr txBox="1"/>
          <p:nvPr/>
        </p:nvSpPr>
        <p:spPr>
          <a:xfrm>
            <a:off x="8307659" y="6411706"/>
            <a:ext cx="2522428" cy="2534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CED8"/>
              </a:buClr>
              <a:buSzPts val="4800"/>
              <a:buFont typeface="Twentieth Century"/>
              <a:buNone/>
            </a:pPr>
            <a:r>
              <a:rPr lang="es-MX" sz="800" dirty="0">
                <a:solidFill>
                  <a:schemeClr val="accent5">
                    <a:lumMod val="50000"/>
                  </a:schemeClr>
                </a:solidFill>
                <a:latin typeface="Tw Cen MT" panose="020B0602020104020603" pitchFamily="34" charset="0"/>
                <a:sym typeface="Twentieth Century"/>
              </a:rPr>
              <a:t>https://unstop.com/blog/data-science-life-cycle</a:t>
            </a:r>
            <a:endParaRPr lang="es-MX" sz="800" dirty="0">
              <a:solidFill>
                <a:schemeClr val="accent5">
                  <a:lumMod val="50000"/>
                </a:schemeClr>
              </a:solidFill>
              <a:latin typeface="Tw Cen MT" panose="020B0602020104020603" pitchFamily="34" charset="0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CF95F571-3A6E-4867-B266-C437F1B0813C}"/>
              </a:ext>
            </a:extLst>
          </p:cNvPr>
          <p:cNvSpPr/>
          <p:nvPr/>
        </p:nvSpPr>
        <p:spPr>
          <a:xfrm>
            <a:off x="4498047" y="2087959"/>
            <a:ext cx="2253735" cy="996985"/>
          </a:xfrm>
          <a:prstGeom prst="rect">
            <a:avLst/>
          </a:prstGeom>
          <a:noFill/>
          <a:ln w="19050">
            <a:solidFill>
              <a:srgbClr val="0070C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3113925364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27"/>
          <p:cNvSpPr txBox="1"/>
          <p:nvPr/>
        </p:nvSpPr>
        <p:spPr>
          <a:xfrm>
            <a:off x="-78658" y="1857866"/>
            <a:ext cx="12192000" cy="9531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4424" dirty="0">
                <a:solidFill>
                  <a:srgbClr val="00AAB2"/>
                </a:solidFill>
                <a:latin typeface="Tw Cen MT" panose="020B0602020104020603" pitchFamily="34" charset="0"/>
                <a:sym typeface="Twentieth Century"/>
              </a:rPr>
              <a:t>Análisis</a:t>
            </a:r>
            <a:r>
              <a:rPr lang="en-US" sz="4424" dirty="0">
                <a:solidFill>
                  <a:srgbClr val="00AAB2"/>
                </a:solidFill>
                <a:latin typeface="Tw Cen MT" panose="020B0602020104020603" pitchFamily="34" charset="0"/>
                <a:sym typeface="Twentieth Century"/>
              </a:rPr>
              <a:t> </a:t>
            </a:r>
            <a:r>
              <a:rPr lang="es-MX" sz="4424" dirty="0">
                <a:solidFill>
                  <a:srgbClr val="00AAB2"/>
                </a:solidFill>
                <a:latin typeface="Tw Cen MT" panose="020B0602020104020603" pitchFamily="34" charset="0"/>
                <a:sym typeface="Twentieth Century"/>
              </a:rPr>
              <a:t>Exploratorio</a:t>
            </a:r>
            <a:r>
              <a:rPr lang="en-US" sz="4424" dirty="0">
                <a:solidFill>
                  <a:srgbClr val="00AAB2"/>
                </a:solidFill>
                <a:latin typeface="Tw Cen MT" panose="020B0602020104020603" pitchFamily="34" charset="0"/>
                <a:sym typeface="Twentieth Century"/>
              </a:rPr>
              <a:t> de </a:t>
            </a:r>
            <a:r>
              <a:rPr lang="es-MX" sz="4424" dirty="0">
                <a:solidFill>
                  <a:srgbClr val="00AAB2"/>
                </a:solidFill>
                <a:latin typeface="Tw Cen MT" panose="020B0602020104020603" pitchFamily="34" charset="0"/>
                <a:sym typeface="Twentieth Century"/>
              </a:rPr>
              <a:t>Datos</a:t>
            </a:r>
            <a:endParaRPr lang="es-MX" dirty="0">
              <a:latin typeface="Tw Cen MT" panose="020B0602020104020603" pitchFamily="34" charset="0"/>
            </a:endParaRPr>
          </a:p>
        </p:txBody>
      </p:sp>
      <p:sp>
        <p:nvSpPr>
          <p:cNvPr id="312" name="Google Shape;312;p27"/>
          <p:cNvSpPr txBox="1"/>
          <p:nvPr/>
        </p:nvSpPr>
        <p:spPr>
          <a:xfrm>
            <a:off x="4678156" y="5730298"/>
            <a:ext cx="3145044" cy="99321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lt1"/>
              </a:solidFill>
              <a:latin typeface="Tw Cen MT" panose="020B0602020104020603" pitchFamily="34" charset="0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315" name="Google Shape;315;p27"/>
          <p:cNvSpPr txBox="1"/>
          <p:nvPr/>
        </p:nvSpPr>
        <p:spPr>
          <a:xfrm>
            <a:off x="2563247" y="3315305"/>
            <a:ext cx="314504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 dirty="0" err="1">
                <a:solidFill>
                  <a:srgbClr val="10103D"/>
                </a:solidFill>
                <a:latin typeface="Open Sans"/>
                <a:ea typeface="Open Sans"/>
                <a:cs typeface="Open Sans"/>
                <a:sym typeface="Open Sans"/>
              </a:rPr>
              <a:t>Definición</a:t>
            </a:r>
            <a:endParaRPr sz="1800" dirty="0">
              <a:solidFill>
                <a:srgbClr val="10103D"/>
              </a:solidFill>
              <a:latin typeface="Tw Cen MT" panose="020B0602020104020603" pitchFamily="34" charset="0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318" name="Google Shape;318;p27"/>
          <p:cNvSpPr txBox="1"/>
          <p:nvPr/>
        </p:nvSpPr>
        <p:spPr>
          <a:xfrm>
            <a:off x="6580760" y="3314755"/>
            <a:ext cx="215444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dirty="0" err="1">
                <a:solidFill>
                  <a:srgbClr val="10103D"/>
                </a:solidFill>
                <a:latin typeface="Open Sans"/>
                <a:ea typeface="Open Sans"/>
                <a:cs typeface="Open Sans"/>
                <a:sym typeface="Open Sans"/>
              </a:rPr>
              <a:t>Objetivos</a:t>
            </a:r>
            <a:endParaRPr sz="1800" dirty="0">
              <a:solidFill>
                <a:srgbClr val="10103D"/>
              </a:solidFill>
              <a:latin typeface="Tw Cen MT" panose="020B0602020104020603" pitchFamily="34" charset="0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320" name="Google Shape;320;p27"/>
          <p:cNvSpPr txBox="1"/>
          <p:nvPr/>
        </p:nvSpPr>
        <p:spPr>
          <a:xfrm>
            <a:off x="2563247" y="3801121"/>
            <a:ext cx="3047994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200" dirty="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Técnica utilizada para comprender, analizar y resumir las características de un conjunto de datos antes de realizar un modelado más avanzado.</a:t>
            </a: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lt1"/>
              </a:solidFill>
              <a:latin typeface="Tw Cen MT" panose="020B0602020104020603" pitchFamily="34" charset="0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323" name="Google Shape;323;p27"/>
          <p:cNvSpPr txBox="1"/>
          <p:nvPr/>
        </p:nvSpPr>
        <p:spPr>
          <a:xfrm>
            <a:off x="6580760" y="3778387"/>
            <a:ext cx="3145044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s-MX" sz="1200" b="0" i="1" dirty="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Análisis preliminar de Variables y métodos estadísticos. </a:t>
            </a:r>
          </a:p>
          <a:p>
            <a:pPr marR="0" lvl="0" algn="just" rtl="0">
              <a:spcBef>
                <a:spcPts val="0"/>
              </a:spcBef>
              <a:spcAft>
                <a:spcPts val="0"/>
              </a:spcAft>
            </a:pPr>
            <a:r>
              <a:rPr lang="es-MX" sz="1200" b="1" i="0" dirty="0">
                <a:solidFill>
                  <a:schemeClr val="accent5">
                    <a:lumMod val="50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Limpieza y pre procesamiento de datos.</a:t>
            </a:r>
          </a:p>
          <a:p>
            <a:pPr algn="just"/>
            <a:r>
              <a:rPr lang="es-MX" sz="1200" b="0" i="1" dirty="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Análisis de Variables y métodos estadísticos. </a:t>
            </a:r>
          </a:p>
          <a:p>
            <a:pPr marR="0" lvl="0" algn="just" rtl="0">
              <a:spcBef>
                <a:spcPts val="0"/>
              </a:spcBef>
              <a:spcAft>
                <a:spcPts val="0"/>
              </a:spcAft>
            </a:pPr>
            <a:endParaRPr lang="es-MX" sz="1200" b="1" i="0" dirty="0">
              <a:solidFill>
                <a:schemeClr val="accent5">
                  <a:lumMod val="50000"/>
                </a:schemeClr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34"/>
          <p:cNvSpPr txBox="1">
            <a:spLocks noGrp="1"/>
          </p:cNvSpPr>
          <p:nvPr>
            <p:ph type="title"/>
          </p:nvPr>
        </p:nvSpPr>
        <p:spPr>
          <a:xfrm>
            <a:off x="1143000" y="2623333"/>
            <a:ext cx="9906000" cy="129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wentieth Century"/>
              <a:buNone/>
            </a:pPr>
            <a:r>
              <a:rPr lang="es-MX" dirty="0">
                <a:latin typeface="Tw Cen MT" panose="020B0602020104020603" pitchFamily="34" charset="0"/>
              </a:rPr>
              <a:t>Análisis de Variables</a:t>
            </a:r>
            <a:br>
              <a:rPr lang="es-MX" dirty="0">
                <a:latin typeface="Tw Cen MT" panose="020B0602020104020603" pitchFamily="34" charset="0"/>
              </a:rPr>
            </a:br>
            <a:r>
              <a:rPr lang="es-MX" dirty="0">
                <a:latin typeface="Tw Cen MT" panose="020B0602020104020603" pitchFamily="34" charset="0"/>
              </a:rPr>
              <a:t>y métodos estadísticos. </a:t>
            </a:r>
            <a:endParaRPr dirty="0">
              <a:latin typeface="Tw Cen MT" panose="020B0602020104020603" pitchFamily="34" charset="0"/>
            </a:endParaRPr>
          </a:p>
        </p:txBody>
      </p:sp>
      <p:cxnSp>
        <p:nvCxnSpPr>
          <p:cNvPr id="412" name="Google Shape;412;p34"/>
          <p:cNvCxnSpPr/>
          <p:nvPr/>
        </p:nvCxnSpPr>
        <p:spPr>
          <a:xfrm>
            <a:off x="8902700" y="4234667"/>
            <a:ext cx="3280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00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27"/>
          <p:cNvSpPr txBox="1"/>
          <p:nvPr/>
        </p:nvSpPr>
        <p:spPr>
          <a:xfrm>
            <a:off x="-189495" y="671582"/>
            <a:ext cx="12192000" cy="9531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4424" dirty="0" err="1">
                <a:solidFill>
                  <a:srgbClr val="00AAB2"/>
                </a:solidFill>
                <a:latin typeface="Tw Cen MT" panose="020B0602020104020603" pitchFamily="34" charset="0"/>
                <a:sym typeface="Twentieth Century"/>
              </a:rPr>
              <a:t>DataPrep</a:t>
            </a:r>
            <a:endParaRPr lang="es-MX" dirty="0">
              <a:latin typeface="Tw Cen MT" panose="020B0602020104020603" pitchFamily="34" charset="0"/>
            </a:endParaRPr>
          </a:p>
        </p:txBody>
      </p:sp>
      <p:sp>
        <p:nvSpPr>
          <p:cNvPr id="312" name="Google Shape;312;p27"/>
          <p:cNvSpPr txBox="1"/>
          <p:nvPr/>
        </p:nvSpPr>
        <p:spPr>
          <a:xfrm>
            <a:off x="4678156" y="5730298"/>
            <a:ext cx="3145044" cy="99321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lt1"/>
              </a:solidFill>
              <a:latin typeface="Tw Cen MT" panose="020B0602020104020603" pitchFamily="34" charset="0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64A3749-9A9F-43DB-BF94-18ABB93544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8342" y="2188592"/>
            <a:ext cx="7687748" cy="1238423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457BCB7B-9B6B-43C2-98DC-E1CEF9D338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6921" y="3429000"/>
            <a:ext cx="7659169" cy="1267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545861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27"/>
          <p:cNvSpPr txBox="1"/>
          <p:nvPr/>
        </p:nvSpPr>
        <p:spPr>
          <a:xfrm>
            <a:off x="-189495" y="671582"/>
            <a:ext cx="12192000" cy="9531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4424" dirty="0" err="1">
                <a:solidFill>
                  <a:srgbClr val="00AAB2"/>
                </a:solidFill>
                <a:latin typeface="Tw Cen MT" panose="020B0602020104020603" pitchFamily="34" charset="0"/>
                <a:sym typeface="Twentieth Century"/>
              </a:rPr>
              <a:t>DataPrep</a:t>
            </a:r>
            <a:endParaRPr lang="es-MX" dirty="0">
              <a:latin typeface="Tw Cen MT" panose="020B0602020104020603" pitchFamily="34" charset="0"/>
            </a:endParaRPr>
          </a:p>
        </p:txBody>
      </p:sp>
      <p:sp>
        <p:nvSpPr>
          <p:cNvPr id="312" name="Google Shape;312;p27"/>
          <p:cNvSpPr txBox="1"/>
          <p:nvPr/>
        </p:nvSpPr>
        <p:spPr>
          <a:xfrm>
            <a:off x="4678156" y="5730298"/>
            <a:ext cx="3145044" cy="99321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lt1"/>
              </a:solidFill>
              <a:latin typeface="Tw Cen MT" panose="020B0602020104020603" pitchFamily="34" charset="0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A0D4418C-0889-44D6-A523-336A6E4DFF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1927" y="1559305"/>
            <a:ext cx="5615709" cy="1962457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61864CFD-7728-45F7-8DDB-419BD2F871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8146" y="2823170"/>
            <a:ext cx="4451927" cy="1708686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AF2DA8E0-84CA-4172-9388-C19508DCDB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56872" y="4110185"/>
            <a:ext cx="4886036" cy="2020188"/>
          </a:xfrm>
          <a:prstGeom prst="rect">
            <a:avLst/>
          </a:prstGeom>
        </p:spPr>
      </p:pic>
      <p:sp>
        <p:nvSpPr>
          <p:cNvPr id="8" name="Google Shape;306;p26">
            <a:extLst>
              <a:ext uri="{FF2B5EF4-FFF2-40B4-BE49-F238E27FC236}">
                <a16:creationId xmlns:a16="http://schemas.microsoft.com/office/drawing/2014/main" id="{EA5A662B-5566-468B-94F1-78DBF809C22D}"/>
              </a:ext>
            </a:extLst>
          </p:cNvPr>
          <p:cNvSpPr txBox="1"/>
          <p:nvPr/>
        </p:nvSpPr>
        <p:spPr>
          <a:xfrm>
            <a:off x="6659418" y="6411706"/>
            <a:ext cx="4170669" cy="2534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CED8"/>
              </a:buClr>
              <a:buSzPts val="4800"/>
              <a:buFont typeface="Twentieth Century"/>
              <a:buNone/>
            </a:pPr>
            <a:r>
              <a:rPr lang="es-MX" sz="800" dirty="0">
                <a:solidFill>
                  <a:schemeClr val="accent5">
                    <a:lumMod val="50000"/>
                  </a:schemeClr>
                </a:solidFill>
                <a:latin typeface="Tw Cen MT" panose="020B0602020104020603" pitchFamily="34" charset="0"/>
                <a:sym typeface="Twentieth Century"/>
              </a:rPr>
              <a:t>https://docs.dataprep.ai/_downloads/1a61c6aebb3ecbe9dc9742bd6ca78ddb/titanic_dp.html</a:t>
            </a:r>
            <a:endParaRPr lang="es-MX" sz="800" dirty="0">
              <a:solidFill>
                <a:schemeClr val="accent5">
                  <a:lumMod val="50000"/>
                </a:schemeClr>
              </a:solidFill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9539992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34"/>
          <p:cNvSpPr txBox="1">
            <a:spLocks noGrp="1"/>
          </p:cNvSpPr>
          <p:nvPr>
            <p:ph type="title"/>
          </p:nvPr>
        </p:nvSpPr>
        <p:spPr>
          <a:xfrm>
            <a:off x="2165350" y="2817091"/>
            <a:ext cx="8119919" cy="796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wentieth Century"/>
              <a:buNone/>
            </a:pPr>
            <a:r>
              <a:rPr lang="es-MX" dirty="0">
                <a:latin typeface="Tw Cen MT" panose="020B0602020104020603" pitchFamily="34" charset="0"/>
              </a:rPr>
              <a:t>Limpieza y pre procesamiento de datos.</a:t>
            </a:r>
            <a:endParaRPr lang="en-US" dirty="0">
              <a:latin typeface="Tw Cen MT" panose="020B0602020104020603" pitchFamily="34" charset="0"/>
            </a:endParaRPr>
          </a:p>
        </p:txBody>
      </p:sp>
      <p:cxnSp>
        <p:nvCxnSpPr>
          <p:cNvPr id="412" name="Google Shape;412;p34"/>
          <p:cNvCxnSpPr/>
          <p:nvPr/>
        </p:nvCxnSpPr>
        <p:spPr>
          <a:xfrm>
            <a:off x="8902700" y="4234667"/>
            <a:ext cx="3280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3896886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00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ircuito">
  <a:themeElements>
    <a:clrScheme name="Personalizado 3">
      <a:dk1>
        <a:srgbClr val="002060"/>
      </a:dk1>
      <a:lt1>
        <a:srgbClr val="FFFFFF"/>
      </a:lt1>
      <a:dk2>
        <a:srgbClr val="002060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TW Cen MT">
      <a:majorFont>
        <a:latin typeface="Tw Cen MT" panose="020B0602020104020603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865</TotalTime>
  <Words>403</Words>
  <Application>Microsoft Office PowerPoint</Application>
  <PresentationFormat>Panorámica</PresentationFormat>
  <Paragraphs>61</Paragraphs>
  <Slides>28</Slides>
  <Notes>28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28</vt:i4>
      </vt:variant>
    </vt:vector>
  </HeadingPairs>
  <TitlesOfParts>
    <vt:vector size="36" baseType="lpstr">
      <vt:lpstr>Arial</vt:lpstr>
      <vt:lpstr>Calibri</vt:lpstr>
      <vt:lpstr>Fira Sans Extra Condensed Medium</vt:lpstr>
      <vt:lpstr>Nunito Light</vt:lpstr>
      <vt:lpstr>Open Sans</vt:lpstr>
      <vt:lpstr>Tw Cen MT</vt:lpstr>
      <vt:lpstr>Twentieth Century</vt:lpstr>
      <vt:lpstr>Circuito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Análisis de Variables y métodos estadísticos. </vt:lpstr>
      <vt:lpstr>Presentación de PowerPoint</vt:lpstr>
      <vt:lpstr>Presentación de PowerPoint</vt:lpstr>
      <vt:lpstr>Limpieza y pre procesamiento de datos.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¡Muchas Gracias!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Usuario</dc:creator>
  <cp:lastModifiedBy>Luis Eduardo</cp:lastModifiedBy>
  <cp:revision>53</cp:revision>
  <dcterms:modified xsi:type="dcterms:W3CDTF">2023-09-13T00:18:59Z</dcterms:modified>
</cp:coreProperties>
</file>